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9" r:id="rId3"/>
    <p:sldId id="257" r:id="rId4"/>
    <p:sldId id="280" r:id="rId5"/>
    <p:sldId id="258" r:id="rId6"/>
    <p:sldId id="281" r:id="rId7"/>
    <p:sldId id="259" r:id="rId8"/>
    <p:sldId id="260" r:id="rId9"/>
    <p:sldId id="282" r:id="rId10"/>
    <p:sldId id="261" r:id="rId11"/>
    <p:sldId id="283" r:id="rId12"/>
    <p:sldId id="262" r:id="rId13"/>
    <p:sldId id="284" r:id="rId14"/>
    <p:sldId id="263" r:id="rId15"/>
    <p:sldId id="264" r:id="rId16"/>
    <p:sldId id="285" r:id="rId17"/>
    <p:sldId id="265" r:id="rId18"/>
    <p:sldId id="286" r:id="rId19"/>
    <p:sldId id="266" r:id="rId20"/>
    <p:sldId id="287" r:id="rId21"/>
    <p:sldId id="267" r:id="rId22"/>
    <p:sldId id="268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1A9C4-9A28-4480-ACE4-350038DFFFCB}" type="datetimeFigureOut">
              <a:rPr lang="en-NZ" smtClean="0"/>
              <a:pPr/>
              <a:t>29/09/2015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40DB7-3D86-4ED5-AE5C-FBBF1A36F98A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FBCE76-3E03-47CA-9F49-BB115D55D309}" type="slidenum">
              <a:rPr lang="es-ES"/>
              <a:pPr/>
              <a:t>2</a:t>
            </a:fld>
            <a:endParaRPr lang="es-E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5FF171-B4DC-44A8-A2BB-4DADE56FF1E0}" type="slidenum">
              <a:rPr lang="es-ES"/>
              <a:pPr/>
              <a:t>23</a:t>
            </a:fld>
            <a:endParaRPr lang="es-E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038E67-1312-4B3C-A591-8757A0550FED}" type="slidenum">
              <a:rPr lang="es-ES"/>
              <a:pPr/>
              <a:t>4</a:t>
            </a:fld>
            <a:endParaRPr lang="es-E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973CA5-0C65-4B19-B2F6-76ACD0410910}" type="slidenum">
              <a:rPr lang="es-ES"/>
              <a:pPr/>
              <a:t>6</a:t>
            </a:fld>
            <a:endParaRPr lang="es-E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EC53A8-6B26-400B-9E28-48E631DFAF28}" type="slidenum">
              <a:rPr lang="es-ES"/>
              <a:pPr/>
              <a:t>9</a:t>
            </a:fld>
            <a:endParaRPr lang="es-E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A93B41-9CAA-440C-9678-CFE5908D3C26}" type="slidenum">
              <a:rPr lang="es-ES"/>
              <a:pPr/>
              <a:t>11</a:t>
            </a:fld>
            <a:endParaRPr lang="es-E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D7B29C-C8E0-4016-9C48-2F5C0BD2C566}" type="slidenum">
              <a:rPr lang="es-ES"/>
              <a:pPr/>
              <a:t>13</a:t>
            </a:fld>
            <a:endParaRPr lang="es-E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CEDC05-B2A4-46CA-9F40-A8A7C4AB74FC}" type="slidenum">
              <a:rPr lang="es-ES"/>
              <a:pPr/>
              <a:t>16</a:t>
            </a:fld>
            <a:endParaRPr lang="es-E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275B9A-FD58-4994-A5CE-B8431CDB1329}" type="slidenum">
              <a:rPr lang="es-ES"/>
              <a:pPr/>
              <a:t>18</a:t>
            </a:fld>
            <a:endParaRPr lang="es-E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27E414-2593-4943-AEA9-3F73CEC0B279}" type="slidenum">
              <a:rPr lang="es-ES"/>
              <a:pPr/>
              <a:t>20</a:t>
            </a:fld>
            <a:endParaRPr lang="es-E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FC6A-10DA-4B07-8085-B4662745D41E}" type="datetimeFigureOut">
              <a:rPr lang="en-NZ" smtClean="0"/>
              <a:pPr/>
              <a:t>29/09/2015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A580-3BF1-48B5-BD2D-14838EF9C875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  <p:transition spd="slow" advClick="0" advTm="10000"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FC6A-10DA-4B07-8085-B4662745D41E}" type="datetimeFigureOut">
              <a:rPr lang="en-NZ" smtClean="0"/>
              <a:pPr/>
              <a:t>29/09/2015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A580-3BF1-48B5-BD2D-14838EF9C875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  <p:transition spd="slow" advClick="0" advTm="10000"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FC6A-10DA-4B07-8085-B4662745D41E}" type="datetimeFigureOut">
              <a:rPr lang="en-NZ" smtClean="0"/>
              <a:pPr/>
              <a:t>29/09/2015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A580-3BF1-48B5-BD2D-14838EF9C875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  <p:transition spd="slow" advClick="0" advTm="10000"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FC6A-10DA-4B07-8085-B4662745D41E}" type="datetimeFigureOut">
              <a:rPr lang="en-NZ" smtClean="0"/>
              <a:pPr/>
              <a:t>29/09/2015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A580-3BF1-48B5-BD2D-14838EF9C875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  <p:transition spd="slow" advClick="0" advTm="10000"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FC6A-10DA-4B07-8085-B4662745D41E}" type="datetimeFigureOut">
              <a:rPr lang="en-NZ" smtClean="0"/>
              <a:pPr/>
              <a:t>29/09/2015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A580-3BF1-48B5-BD2D-14838EF9C875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  <p:transition spd="slow" advClick="0" advTm="10000"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FC6A-10DA-4B07-8085-B4662745D41E}" type="datetimeFigureOut">
              <a:rPr lang="en-NZ" smtClean="0"/>
              <a:pPr/>
              <a:t>29/09/2015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A580-3BF1-48B5-BD2D-14838EF9C875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  <p:transition spd="slow" advClick="0" advTm="10000"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FC6A-10DA-4B07-8085-B4662745D41E}" type="datetimeFigureOut">
              <a:rPr lang="en-NZ" smtClean="0"/>
              <a:pPr/>
              <a:t>29/09/2015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A580-3BF1-48B5-BD2D-14838EF9C875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  <p:transition spd="slow" advClick="0" advTm="10000"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FC6A-10DA-4B07-8085-B4662745D41E}" type="datetimeFigureOut">
              <a:rPr lang="en-NZ" smtClean="0"/>
              <a:pPr/>
              <a:t>29/09/2015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A580-3BF1-48B5-BD2D-14838EF9C875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  <p:transition spd="slow" advClick="0" advTm="10000"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FC6A-10DA-4B07-8085-B4662745D41E}" type="datetimeFigureOut">
              <a:rPr lang="en-NZ" smtClean="0"/>
              <a:pPr/>
              <a:t>29/09/2015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A580-3BF1-48B5-BD2D-14838EF9C875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  <p:transition spd="slow" advClick="0" advTm="10000"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FC6A-10DA-4B07-8085-B4662745D41E}" type="datetimeFigureOut">
              <a:rPr lang="en-NZ" smtClean="0"/>
              <a:pPr/>
              <a:t>29/09/2015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A580-3BF1-48B5-BD2D-14838EF9C875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  <p:transition spd="slow" advClick="0" advTm="10000"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FC6A-10DA-4B07-8085-B4662745D41E}" type="datetimeFigureOut">
              <a:rPr lang="en-NZ" smtClean="0"/>
              <a:pPr/>
              <a:t>29/09/2015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A580-3BF1-48B5-BD2D-14838EF9C875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  <p:transition spd="slow" advClick="0" advTm="10000"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AFC6A-10DA-4B07-8085-B4662745D41E}" type="datetimeFigureOut">
              <a:rPr lang="en-NZ" smtClean="0"/>
              <a:pPr/>
              <a:t>29/09/2015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2A580-3BF1-48B5-BD2D-14838EF9C875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0">
    <p:pull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nz/url?sa=i&amp;rct=j&amp;q=&amp;esrc=s&amp;source=images&amp;cd=&amp;cad=rja&amp;uact=8&amp;ved=0CAcQjRw&amp;url=http://en.wikipedia.org/wiki/Glacier&amp;ei=n2RiVcXJLOe0mAXL1oDACQ&amp;bvm=bv.93990622,d.dGY&amp;psig=AFQjCNEwsYHqKuN1Juby7a5brXA79z2oeQ&amp;ust=143259804541853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45224"/>
            <a:ext cx="9144000" cy="1181993"/>
          </a:xfrm>
        </p:spPr>
        <p:txBody>
          <a:bodyPr>
            <a:normAutofit/>
          </a:bodyPr>
          <a:lstStyle/>
          <a:p>
            <a:r>
              <a:rPr lang="en-NZ" sz="1600" dirty="0" smtClean="0"/>
              <a:t/>
            </a:r>
            <a:br>
              <a:rPr lang="en-NZ" sz="1600" dirty="0" smtClean="0"/>
            </a:br>
            <a:r>
              <a:rPr lang="en-NZ" sz="3600" b="1" dirty="0" smtClean="0">
                <a:solidFill>
                  <a:srgbClr val="FF0000"/>
                </a:solidFill>
              </a:rPr>
              <a:t>Come see the glaciers before they melt!</a:t>
            </a:r>
            <a:endParaRPr lang="en-NZ" sz="3600" b="1" dirty="0">
              <a:solidFill>
                <a:srgbClr val="FF0000"/>
              </a:solidFill>
            </a:endParaRPr>
          </a:p>
        </p:txBody>
      </p:sp>
      <p:sp>
        <p:nvSpPr>
          <p:cNvPr id="1026" name="AutoShape 2" descr="Image result for pictures of glaciers"/>
          <p:cNvSpPr>
            <a:spLocks noChangeAspect="1" noChangeArrowheads="1"/>
          </p:cNvSpPr>
          <p:nvPr/>
        </p:nvSpPr>
        <p:spPr bwMode="auto">
          <a:xfrm>
            <a:off x="0" y="-136525"/>
            <a:ext cx="1714500" cy="1143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028" name="AutoShape 4" descr="Image result for pictures of glaciers"/>
          <p:cNvSpPr>
            <a:spLocks noChangeAspect="1" noChangeArrowheads="1"/>
          </p:cNvSpPr>
          <p:nvPr/>
        </p:nvSpPr>
        <p:spPr bwMode="auto">
          <a:xfrm>
            <a:off x="0" y="-136525"/>
            <a:ext cx="1714500" cy="1143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1030" name="Picture 6" descr="http://upload.wikimedia.org/wikipedia/commons/5/5c/Perito_Moreno_Glacier_Patagonia_Argentina_Luca_Galuzzi_200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8323978" cy="554461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hillip\Pictures\My Pictures\A ROCHA\Images for talks and seminars\public-interest-public-awareness-ads-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492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per_photo_t01_per0002"/>
          <p:cNvPicPr>
            <a:picLocks noChangeAspect="1" noChangeArrowheads="1"/>
          </p:cNvPicPr>
          <p:nvPr/>
        </p:nvPicPr>
        <p:blipFill>
          <a:blip r:embed="rId3" cstate="print"/>
          <a:srcRect l="6250" b="6516"/>
          <a:stretch>
            <a:fillRect/>
          </a:stretch>
        </p:blipFill>
        <p:spPr bwMode="auto">
          <a:xfrm>
            <a:off x="0" y="-315416"/>
            <a:ext cx="9144000" cy="71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284984"/>
            <a:ext cx="9144000" cy="2168525"/>
          </a:xfrm>
        </p:spPr>
        <p:txBody>
          <a:bodyPr>
            <a:normAutofit/>
          </a:bodyPr>
          <a:lstStyle/>
          <a:p>
            <a:pPr eaLnBrk="1" hangingPunct="1"/>
            <a:r>
              <a:rPr lang="es-AR" sz="3600" b="1" dirty="0" err="1" smtClean="0">
                <a:solidFill>
                  <a:schemeClr val="bg1"/>
                </a:solidFill>
              </a:rPr>
              <a:t>How</a:t>
            </a:r>
            <a:r>
              <a:rPr lang="es-AR" sz="3600" b="1" dirty="0" smtClean="0">
                <a:solidFill>
                  <a:schemeClr val="bg1"/>
                </a:solidFill>
              </a:rPr>
              <a:t> can </a:t>
            </a:r>
            <a:r>
              <a:rPr lang="es-AR" sz="3600" b="1" dirty="0" err="1" smtClean="0">
                <a:solidFill>
                  <a:schemeClr val="bg1"/>
                </a:solidFill>
              </a:rPr>
              <a:t>you</a:t>
            </a:r>
            <a:r>
              <a:rPr lang="es-AR" sz="3600" b="1" dirty="0" smtClean="0">
                <a:solidFill>
                  <a:schemeClr val="bg1"/>
                </a:solidFill>
              </a:rPr>
              <a:t> </a:t>
            </a:r>
            <a:r>
              <a:rPr lang="es-AR" sz="3600" b="1" dirty="0" err="1" smtClean="0">
                <a:solidFill>
                  <a:schemeClr val="bg1"/>
                </a:solidFill>
              </a:rPr>
              <a:t>be</a:t>
            </a:r>
            <a:r>
              <a:rPr lang="es-AR" sz="3600" b="1" dirty="0" smtClean="0">
                <a:solidFill>
                  <a:schemeClr val="bg1"/>
                </a:solidFill>
              </a:rPr>
              <a:t> a </a:t>
            </a:r>
            <a:r>
              <a:rPr lang="es-AR" sz="3600" b="1" dirty="0" err="1" smtClean="0">
                <a:solidFill>
                  <a:schemeClr val="bg1"/>
                </a:solidFill>
              </a:rPr>
              <a:t>self-made-man</a:t>
            </a:r>
            <a:r>
              <a:rPr lang="es-AR" sz="3600" b="1" dirty="0" smtClean="0">
                <a:solidFill>
                  <a:schemeClr val="bg1"/>
                </a:solidFill>
              </a:rPr>
              <a:t>?</a:t>
            </a:r>
            <a:br>
              <a:rPr lang="es-AR" sz="3600" b="1" dirty="0" smtClean="0">
                <a:solidFill>
                  <a:schemeClr val="bg1"/>
                </a:solidFill>
              </a:rPr>
            </a:br>
            <a:r>
              <a:rPr lang="es-AR" sz="3600" b="1" dirty="0" smtClean="0">
                <a:solidFill>
                  <a:schemeClr val="bg1"/>
                </a:solidFill>
              </a:rPr>
              <a:t>I </a:t>
            </a:r>
            <a:r>
              <a:rPr lang="es-AR" sz="3600" b="1" dirty="0" err="1" smtClean="0">
                <a:solidFill>
                  <a:schemeClr val="bg1"/>
                </a:solidFill>
              </a:rPr>
              <a:t>remember</a:t>
            </a:r>
            <a:r>
              <a:rPr lang="es-AR" sz="3600" b="1" dirty="0" smtClean="0">
                <a:solidFill>
                  <a:schemeClr val="bg1"/>
                </a:solidFill>
              </a:rPr>
              <a:t> </a:t>
            </a:r>
            <a:r>
              <a:rPr lang="es-AR" sz="3600" b="1" dirty="0" err="1" smtClean="0">
                <a:solidFill>
                  <a:schemeClr val="bg1"/>
                </a:solidFill>
              </a:rPr>
              <a:t>perfectly</a:t>
            </a:r>
            <a:r>
              <a:rPr lang="es-AR" sz="3600" b="1" dirty="0" smtClean="0">
                <a:solidFill>
                  <a:schemeClr val="bg1"/>
                </a:solidFill>
              </a:rPr>
              <a:t> </a:t>
            </a:r>
            <a:r>
              <a:rPr lang="es-AR" sz="3600" b="1" dirty="0" err="1" smtClean="0">
                <a:solidFill>
                  <a:schemeClr val="bg1"/>
                </a:solidFill>
              </a:rPr>
              <a:t>making</a:t>
            </a:r>
            <a:r>
              <a:rPr lang="es-AR" sz="3600" b="1" dirty="0" smtClean="0">
                <a:solidFill>
                  <a:schemeClr val="bg1"/>
                </a:solidFill>
              </a:rPr>
              <a:t> </a:t>
            </a:r>
            <a:r>
              <a:rPr lang="es-AR" sz="3600" b="1" dirty="0" err="1" smtClean="0">
                <a:solidFill>
                  <a:schemeClr val="bg1"/>
                </a:solidFill>
              </a:rPr>
              <a:t>you</a:t>
            </a:r>
            <a:r>
              <a:rPr lang="es-AR" sz="3600" b="1" dirty="0" smtClean="0">
                <a:solidFill>
                  <a:schemeClr val="bg1"/>
                </a:solidFill>
              </a:rPr>
              <a:t>.</a:t>
            </a:r>
            <a:br>
              <a:rPr lang="es-AR" sz="3600" b="1" dirty="0" smtClean="0">
                <a:solidFill>
                  <a:schemeClr val="bg1"/>
                </a:solidFill>
              </a:rPr>
            </a:br>
            <a:r>
              <a:rPr lang="es-AR" sz="3600" b="1" dirty="0" smtClean="0">
                <a:solidFill>
                  <a:schemeClr val="bg1"/>
                </a:solidFill>
              </a:rPr>
              <a:t>                                              </a:t>
            </a:r>
            <a:r>
              <a:rPr lang="es-AR" sz="3600" b="1" dirty="0" err="1" smtClean="0">
                <a:solidFill>
                  <a:schemeClr val="bg1"/>
                </a:solidFill>
              </a:rPr>
              <a:t>God</a:t>
            </a:r>
            <a:endParaRPr lang="es-ES" sz="36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10000"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hillip\Pictures\My Pictures\A ROCHA\Images for talks and seminars\public-interest-public-awareness-ads-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827250" cy="604867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MonaLi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04664"/>
            <a:ext cx="5375804" cy="4031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653136"/>
            <a:ext cx="9144000" cy="2016398"/>
          </a:xfrm>
        </p:spPr>
        <p:txBody>
          <a:bodyPr>
            <a:noAutofit/>
          </a:bodyPr>
          <a:lstStyle/>
          <a:p>
            <a:pPr eaLnBrk="1" hangingPunct="1"/>
            <a:r>
              <a:rPr lang="es-AR" sz="3600" dirty="0" err="1" smtClean="0">
                <a:solidFill>
                  <a:schemeClr val="bg1"/>
                </a:solidFill>
              </a:rPr>
              <a:t>If</a:t>
            </a:r>
            <a:r>
              <a:rPr lang="es-AR" sz="3600" dirty="0" smtClean="0">
                <a:solidFill>
                  <a:schemeClr val="bg1"/>
                </a:solidFill>
              </a:rPr>
              <a:t> </a:t>
            </a:r>
            <a:r>
              <a:rPr lang="es-AR" sz="3600" dirty="0" err="1" smtClean="0">
                <a:solidFill>
                  <a:schemeClr val="bg1"/>
                </a:solidFill>
              </a:rPr>
              <a:t>you</a:t>
            </a:r>
            <a:r>
              <a:rPr lang="es-AR" sz="3600" dirty="0" smtClean="0">
                <a:solidFill>
                  <a:schemeClr val="bg1"/>
                </a:solidFill>
              </a:rPr>
              <a:t> </a:t>
            </a:r>
            <a:r>
              <a:rPr lang="es-AR" sz="3600" dirty="0" err="1" smtClean="0">
                <a:solidFill>
                  <a:schemeClr val="bg1"/>
                </a:solidFill>
              </a:rPr>
              <a:t>think</a:t>
            </a:r>
            <a:r>
              <a:rPr lang="es-AR" sz="3600" dirty="0" smtClean="0">
                <a:solidFill>
                  <a:schemeClr val="bg1"/>
                </a:solidFill>
              </a:rPr>
              <a:t> Mona Lisa </a:t>
            </a:r>
            <a:r>
              <a:rPr lang="es-AR" sz="3600" dirty="0" err="1" smtClean="0">
                <a:solidFill>
                  <a:schemeClr val="bg1"/>
                </a:solidFill>
              </a:rPr>
              <a:t>is</a:t>
            </a:r>
            <a:r>
              <a:rPr lang="es-AR" sz="3600" dirty="0" smtClean="0">
                <a:solidFill>
                  <a:schemeClr val="bg1"/>
                </a:solidFill>
              </a:rPr>
              <a:t> </a:t>
            </a:r>
            <a:r>
              <a:rPr lang="es-AR" sz="3600" dirty="0" err="1" smtClean="0">
                <a:solidFill>
                  <a:schemeClr val="bg1"/>
                </a:solidFill>
              </a:rPr>
              <a:t>amazing</a:t>
            </a:r>
            <a:r>
              <a:rPr lang="es-AR" sz="3600" dirty="0" smtClean="0">
                <a:solidFill>
                  <a:schemeClr val="bg1"/>
                </a:solidFill>
              </a:rPr>
              <a:t>, </a:t>
            </a:r>
            <a:br>
              <a:rPr lang="es-AR" sz="3600" dirty="0" smtClean="0">
                <a:solidFill>
                  <a:schemeClr val="bg1"/>
                </a:solidFill>
              </a:rPr>
            </a:br>
            <a:r>
              <a:rPr lang="es-AR" sz="3600" dirty="0" err="1" smtClean="0">
                <a:solidFill>
                  <a:schemeClr val="bg1"/>
                </a:solidFill>
              </a:rPr>
              <a:t>you</a:t>
            </a:r>
            <a:r>
              <a:rPr lang="es-AR" sz="3600" dirty="0" smtClean="0">
                <a:solidFill>
                  <a:schemeClr val="bg1"/>
                </a:solidFill>
              </a:rPr>
              <a:t> </a:t>
            </a:r>
            <a:r>
              <a:rPr lang="es-AR" sz="3600" dirty="0" err="1" smtClean="0">
                <a:solidFill>
                  <a:schemeClr val="bg1"/>
                </a:solidFill>
              </a:rPr>
              <a:t>should</a:t>
            </a:r>
            <a:r>
              <a:rPr lang="es-AR" sz="3600" dirty="0" smtClean="0">
                <a:solidFill>
                  <a:schemeClr val="bg1"/>
                </a:solidFill>
              </a:rPr>
              <a:t> </a:t>
            </a:r>
            <a:r>
              <a:rPr lang="es-AR" sz="3600" dirty="0" err="1" smtClean="0">
                <a:solidFill>
                  <a:schemeClr val="bg1"/>
                </a:solidFill>
              </a:rPr>
              <a:t>see</a:t>
            </a:r>
            <a:r>
              <a:rPr lang="es-AR" sz="3600" dirty="0" smtClean="0">
                <a:solidFill>
                  <a:schemeClr val="bg1"/>
                </a:solidFill>
              </a:rPr>
              <a:t> my </a:t>
            </a:r>
            <a:r>
              <a:rPr lang="es-AR" sz="3600" dirty="0" err="1" smtClean="0">
                <a:solidFill>
                  <a:schemeClr val="bg1"/>
                </a:solidFill>
              </a:rPr>
              <a:t>master</a:t>
            </a:r>
            <a:r>
              <a:rPr lang="es-AR" sz="3600" dirty="0" smtClean="0">
                <a:solidFill>
                  <a:schemeClr val="bg1"/>
                </a:solidFill>
              </a:rPr>
              <a:t> </a:t>
            </a:r>
            <a:r>
              <a:rPr lang="es-AR" sz="3600" dirty="0" err="1" smtClean="0">
                <a:solidFill>
                  <a:schemeClr val="bg1"/>
                </a:solidFill>
              </a:rPr>
              <a:t>piece</a:t>
            </a:r>
            <a:r>
              <a:rPr lang="es-AR" sz="3600" dirty="0" smtClean="0">
                <a:solidFill>
                  <a:schemeClr val="bg1"/>
                </a:solidFill>
              </a:rPr>
              <a:t>…</a:t>
            </a:r>
            <a:br>
              <a:rPr lang="es-AR" sz="3600" dirty="0" smtClean="0">
                <a:solidFill>
                  <a:schemeClr val="bg1"/>
                </a:solidFill>
              </a:rPr>
            </a:br>
            <a:r>
              <a:rPr lang="es-AR" sz="3600" dirty="0" smtClean="0">
                <a:solidFill>
                  <a:schemeClr val="bg1"/>
                </a:solidFill>
              </a:rPr>
              <a:t>in </a:t>
            </a:r>
            <a:r>
              <a:rPr lang="es-AR" sz="3600" dirty="0" err="1" smtClean="0">
                <a:solidFill>
                  <a:schemeClr val="bg1"/>
                </a:solidFill>
              </a:rPr>
              <a:t>the</a:t>
            </a:r>
            <a:r>
              <a:rPr lang="es-AR" sz="3600" dirty="0" smtClean="0">
                <a:solidFill>
                  <a:schemeClr val="bg1"/>
                </a:solidFill>
              </a:rPr>
              <a:t> </a:t>
            </a:r>
            <a:r>
              <a:rPr lang="es-AR" sz="3600" dirty="0" err="1" smtClean="0">
                <a:solidFill>
                  <a:schemeClr val="bg1"/>
                </a:solidFill>
              </a:rPr>
              <a:t>mirror</a:t>
            </a:r>
            <a:r>
              <a:rPr lang="es-AR" sz="3600" dirty="0" smtClean="0">
                <a:solidFill>
                  <a:schemeClr val="bg1"/>
                </a:solidFill>
              </a:rPr>
              <a:t>.</a:t>
            </a:r>
            <a:br>
              <a:rPr lang="es-AR" sz="3600" dirty="0" smtClean="0">
                <a:solidFill>
                  <a:schemeClr val="bg1"/>
                </a:solidFill>
              </a:rPr>
            </a:br>
            <a:r>
              <a:rPr lang="es-AR" sz="3600" dirty="0" smtClean="0">
                <a:solidFill>
                  <a:schemeClr val="bg1"/>
                </a:solidFill>
              </a:rPr>
              <a:t>                                           </a:t>
            </a:r>
            <a:r>
              <a:rPr lang="es-AR" sz="3600" dirty="0" err="1" smtClean="0">
                <a:solidFill>
                  <a:schemeClr val="bg1"/>
                </a:solidFill>
              </a:rPr>
              <a:t>God</a:t>
            </a:r>
            <a:endParaRPr lang="es-ES" sz="3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10000">
    <p:pull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hillip\Pictures\My Pictures\A ROCHA\Images for talks and seminars\public-interest-public-awareness-ads-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8113"/>
            <a:ext cx="8382000" cy="658177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pull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hillip\Pictures\My Pictures\A ROCHA\Images for talks and seminars\Rubbish in bi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14176"/>
            <a:ext cx="8647986" cy="604376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pull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hiking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260648"/>
            <a:ext cx="8352928" cy="1368425"/>
          </a:xfrm>
        </p:spPr>
        <p:txBody>
          <a:bodyPr>
            <a:noAutofit/>
          </a:bodyPr>
          <a:lstStyle/>
          <a:p>
            <a:pPr eaLnBrk="1" hangingPunct="1"/>
            <a:r>
              <a:rPr lang="es-AR" sz="3600" b="1" dirty="0" smtClean="0">
                <a:solidFill>
                  <a:schemeClr val="bg1"/>
                </a:solidFill>
              </a:rPr>
              <a:t>Do </a:t>
            </a:r>
            <a:r>
              <a:rPr lang="es-AR" sz="3600" b="1" dirty="0" err="1" smtClean="0">
                <a:solidFill>
                  <a:schemeClr val="bg1"/>
                </a:solidFill>
              </a:rPr>
              <a:t>not</a:t>
            </a:r>
            <a:r>
              <a:rPr lang="es-AR" sz="3600" b="1" dirty="0" smtClean="0">
                <a:solidFill>
                  <a:schemeClr val="bg1"/>
                </a:solidFill>
              </a:rPr>
              <a:t> </a:t>
            </a:r>
            <a:r>
              <a:rPr lang="es-AR" sz="3600" b="1" dirty="0" err="1" smtClean="0">
                <a:solidFill>
                  <a:schemeClr val="bg1"/>
                </a:solidFill>
              </a:rPr>
              <a:t>forget</a:t>
            </a:r>
            <a:r>
              <a:rPr lang="es-AR" sz="3600" b="1" dirty="0" smtClean="0">
                <a:solidFill>
                  <a:schemeClr val="bg1"/>
                </a:solidFill>
              </a:rPr>
              <a:t> </a:t>
            </a:r>
            <a:r>
              <a:rPr lang="es-AR" sz="3600" b="1" dirty="0" err="1" smtClean="0">
                <a:solidFill>
                  <a:schemeClr val="bg1"/>
                </a:solidFill>
              </a:rPr>
              <a:t>your</a:t>
            </a:r>
            <a:r>
              <a:rPr lang="es-AR" sz="3600" b="1" dirty="0" smtClean="0">
                <a:solidFill>
                  <a:schemeClr val="bg1"/>
                </a:solidFill>
              </a:rPr>
              <a:t> </a:t>
            </a:r>
            <a:r>
              <a:rPr lang="es-AR" sz="3600" b="1" dirty="0" err="1" smtClean="0">
                <a:solidFill>
                  <a:schemeClr val="bg1"/>
                </a:solidFill>
              </a:rPr>
              <a:t>umbrella</a:t>
            </a:r>
            <a:r>
              <a:rPr lang="es-AR" sz="3600" b="1" dirty="0" smtClean="0">
                <a:solidFill>
                  <a:schemeClr val="bg1"/>
                </a:solidFill>
              </a:rPr>
              <a:t>.</a:t>
            </a:r>
            <a:br>
              <a:rPr lang="es-AR" sz="3600" b="1" dirty="0" smtClean="0">
                <a:solidFill>
                  <a:schemeClr val="bg1"/>
                </a:solidFill>
              </a:rPr>
            </a:br>
            <a:r>
              <a:rPr lang="es-AR" sz="3600" b="1" dirty="0" smtClean="0">
                <a:solidFill>
                  <a:schemeClr val="bg1"/>
                </a:solidFill>
              </a:rPr>
              <a:t>I </a:t>
            </a:r>
            <a:r>
              <a:rPr lang="es-AR" sz="3600" b="1" dirty="0" err="1" smtClean="0">
                <a:solidFill>
                  <a:schemeClr val="bg1"/>
                </a:solidFill>
              </a:rPr>
              <a:t>have</a:t>
            </a:r>
            <a:r>
              <a:rPr lang="es-AR" sz="3600" b="1" dirty="0" smtClean="0">
                <a:solidFill>
                  <a:schemeClr val="bg1"/>
                </a:solidFill>
              </a:rPr>
              <a:t> </a:t>
            </a:r>
            <a:r>
              <a:rPr lang="es-AR" sz="3600" b="1" dirty="0" err="1" smtClean="0">
                <a:solidFill>
                  <a:schemeClr val="bg1"/>
                </a:solidFill>
              </a:rPr>
              <a:t>to</a:t>
            </a:r>
            <a:r>
              <a:rPr lang="es-AR" sz="3600" b="1" dirty="0" smtClean="0">
                <a:solidFill>
                  <a:schemeClr val="bg1"/>
                </a:solidFill>
              </a:rPr>
              <a:t> </a:t>
            </a:r>
            <a:r>
              <a:rPr lang="es-AR" sz="3600" b="1" dirty="0" err="1" smtClean="0">
                <a:solidFill>
                  <a:schemeClr val="bg1"/>
                </a:solidFill>
              </a:rPr>
              <a:t>water</a:t>
            </a:r>
            <a:r>
              <a:rPr lang="es-AR" sz="3600" b="1" dirty="0" smtClean="0">
                <a:solidFill>
                  <a:schemeClr val="bg1"/>
                </a:solidFill>
              </a:rPr>
              <a:t> </a:t>
            </a:r>
            <a:r>
              <a:rPr lang="es-AR" sz="3600" b="1" dirty="0" err="1" smtClean="0">
                <a:solidFill>
                  <a:schemeClr val="bg1"/>
                </a:solidFill>
              </a:rPr>
              <a:t>the</a:t>
            </a:r>
            <a:r>
              <a:rPr lang="es-AR" sz="3600" b="1" dirty="0" smtClean="0">
                <a:solidFill>
                  <a:schemeClr val="bg1"/>
                </a:solidFill>
              </a:rPr>
              <a:t> </a:t>
            </a:r>
            <a:r>
              <a:rPr lang="es-AR" sz="3600" b="1" dirty="0" err="1" smtClean="0">
                <a:solidFill>
                  <a:schemeClr val="bg1"/>
                </a:solidFill>
              </a:rPr>
              <a:t>plants</a:t>
            </a:r>
            <a:r>
              <a:rPr lang="es-AR" sz="3600" b="1" dirty="0" smtClean="0">
                <a:solidFill>
                  <a:schemeClr val="bg1"/>
                </a:solidFill>
              </a:rPr>
              <a:t>.</a:t>
            </a:r>
            <a:br>
              <a:rPr lang="es-AR" sz="3600" b="1" dirty="0" smtClean="0">
                <a:solidFill>
                  <a:schemeClr val="bg1"/>
                </a:solidFill>
              </a:rPr>
            </a:br>
            <a:r>
              <a:rPr lang="es-AR" sz="3600" b="1" dirty="0" smtClean="0">
                <a:solidFill>
                  <a:schemeClr val="bg1"/>
                </a:solidFill>
              </a:rPr>
              <a:t>                                              </a:t>
            </a:r>
            <a:r>
              <a:rPr lang="es-AR" sz="3600" b="1" dirty="0" err="1" smtClean="0">
                <a:solidFill>
                  <a:schemeClr val="bg1"/>
                </a:solidFill>
              </a:rPr>
              <a:t>God</a:t>
            </a:r>
            <a:endParaRPr lang="es-ES" sz="36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10000">
    <p:pull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hillip\Pictures\My Pictures\A ROCHA\Images for talks and seminars\Species extin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393" y="476250"/>
            <a:ext cx="8585811" cy="604909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pull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climbing_californ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188640"/>
            <a:ext cx="6604000" cy="4896544"/>
          </a:xfrm>
        </p:spPr>
        <p:txBody>
          <a:bodyPr>
            <a:noAutofit/>
          </a:bodyPr>
          <a:lstStyle/>
          <a:p>
            <a:pPr eaLnBrk="1" hangingPunct="1"/>
            <a:r>
              <a:rPr lang="es-AR" sz="3600" b="1" dirty="0" smtClean="0">
                <a:solidFill>
                  <a:schemeClr val="bg1"/>
                </a:solidFill>
              </a:rPr>
              <a:t> In my </a:t>
            </a:r>
            <a:r>
              <a:rPr lang="es-AR" sz="3600" b="1" dirty="0" err="1" smtClean="0">
                <a:solidFill>
                  <a:schemeClr val="bg1"/>
                </a:solidFill>
              </a:rPr>
              <a:t>opinion</a:t>
            </a:r>
            <a:r>
              <a:rPr lang="es-AR" sz="3600" b="1" dirty="0" smtClean="0">
                <a:solidFill>
                  <a:schemeClr val="bg1"/>
                </a:solidFill>
              </a:rPr>
              <a:t>, </a:t>
            </a:r>
            <a:br>
              <a:rPr lang="es-AR" sz="3600" b="1" dirty="0" smtClean="0">
                <a:solidFill>
                  <a:schemeClr val="bg1"/>
                </a:solidFill>
              </a:rPr>
            </a:br>
            <a:r>
              <a:rPr lang="es-AR" sz="3600" b="1" dirty="0" err="1" smtClean="0">
                <a:solidFill>
                  <a:schemeClr val="bg1"/>
                </a:solidFill>
              </a:rPr>
              <a:t>you</a:t>
            </a:r>
            <a:r>
              <a:rPr lang="es-AR" sz="3600" b="1" dirty="0" smtClean="0">
                <a:solidFill>
                  <a:schemeClr val="bg1"/>
                </a:solidFill>
              </a:rPr>
              <a:t> are </a:t>
            </a:r>
            <a:r>
              <a:rPr lang="es-AR" sz="3600" b="1" dirty="0" err="1" smtClean="0">
                <a:solidFill>
                  <a:schemeClr val="bg1"/>
                </a:solidFill>
              </a:rPr>
              <a:t>the</a:t>
            </a:r>
            <a:r>
              <a:rPr lang="es-AR" sz="3600" b="1" dirty="0" smtClean="0">
                <a:solidFill>
                  <a:schemeClr val="bg1"/>
                </a:solidFill>
              </a:rPr>
              <a:t> </a:t>
            </a:r>
            <a:r>
              <a:rPr lang="es-AR" sz="3600" b="1" dirty="0" err="1" smtClean="0">
                <a:solidFill>
                  <a:schemeClr val="bg1"/>
                </a:solidFill>
              </a:rPr>
              <a:t>most</a:t>
            </a:r>
            <a:r>
              <a:rPr lang="es-AR" sz="3600" b="1" dirty="0" smtClean="0">
                <a:solidFill>
                  <a:schemeClr val="bg1"/>
                </a:solidFill>
              </a:rPr>
              <a:t> </a:t>
            </a:r>
            <a:r>
              <a:rPr lang="es-AR" sz="3600" b="1" dirty="0" err="1" smtClean="0">
                <a:solidFill>
                  <a:schemeClr val="bg1"/>
                </a:solidFill>
              </a:rPr>
              <a:t>beautiful</a:t>
            </a:r>
            <a:r>
              <a:rPr lang="es-AR" sz="3600" b="1" dirty="0" smtClean="0">
                <a:solidFill>
                  <a:schemeClr val="bg1"/>
                </a:solidFill>
              </a:rPr>
              <a:t> </a:t>
            </a:r>
            <a:r>
              <a:rPr lang="es-AR" sz="3600" b="1" dirty="0" err="1" smtClean="0">
                <a:solidFill>
                  <a:schemeClr val="bg1"/>
                </a:solidFill>
              </a:rPr>
              <a:t>creature</a:t>
            </a:r>
            <a:r>
              <a:rPr lang="es-AR" sz="3600" b="1" dirty="0" smtClean="0">
                <a:solidFill>
                  <a:schemeClr val="bg1"/>
                </a:solidFill>
              </a:rPr>
              <a:t> in </a:t>
            </a:r>
            <a:r>
              <a:rPr lang="es-AR" sz="3600" b="1" dirty="0" err="1" smtClean="0">
                <a:solidFill>
                  <a:schemeClr val="bg1"/>
                </a:solidFill>
              </a:rPr>
              <a:t>the</a:t>
            </a:r>
            <a:r>
              <a:rPr lang="es-AR" sz="3600" b="1" dirty="0" smtClean="0">
                <a:solidFill>
                  <a:schemeClr val="bg1"/>
                </a:solidFill>
              </a:rPr>
              <a:t> </a:t>
            </a:r>
            <a:r>
              <a:rPr lang="es-AR" sz="3600" b="1" dirty="0" err="1" smtClean="0">
                <a:solidFill>
                  <a:schemeClr val="bg1"/>
                </a:solidFill>
              </a:rPr>
              <a:t>world</a:t>
            </a:r>
            <a:r>
              <a:rPr lang="es-AR" sz="3600" b="1" dirty="0" smtClean="0">
                <a:solidFill>
                  <a:schemeClr val="bg1"/>
                </a:solidFill>
              </a:rPr>
              <a:t/>
            </a:r>
            <a:br>
              <a:rPr lang="es-AR" sz="3600" b="1" dirty="0" smtClean="0">
                <a:solidFill>
                  <a:schemeClr val="bg1"/>
                </a:solidFill>
              </a:rPr>
            </a:br>
            <a:r>
              <a:rPr lang="es-AR" sz="3600" b="1" dirty="0" smtClean="0">
                <a:solidFill>
                  <a:schemeClr val="bg1"/>
                </a:solidFill>
              </a:rPr>
              <a:t/>
            </a:r>
            <a:br>
              <a:rPr lang="es-AR" sz="3600" b="1" dirty="0" smtClean="0">
                <a:solidFill>
                  <a:schemeClr val="bg1"/>
                </a:solidFill>
              </a:rPr>
            </a:br>
            <a:r>
              <a:rPr lang="es-AR" sz="3600" b="1" dirty="0" smtClean="0">
                <a:solidFill>
                  <a:schemeClr val="bg1"/>
                </a:solidFill>
              </a:rPr>
              <a:t/>
            </a:r>
            <a:br>
              <a:rPr lang="es-AR" sz="3600" b="1" dirty="0" smtClean="0">
                <a:solidFill>
                  <a:schemeClr val="bg1"/>
                </a:solidFill>
              </a:rPr>
            </a:br>
            <a:r>
              <a:rPr lang="es-AR" sz="3600" b="1" dirty="0" smtClean="0">
                <a:solidFill>
                  <a:schemeClr val="bg1"/>
                </a:solidFill>
              </a:rPr>
              <a:t>OK, </a:t>
            </a:r>
            <a:r>
              <a:rPr lang="es-AR" sz="3600" b="1" dirty="0" err="1" smtClean="0">
                <a:solidFill>
                  <a:schemeClr val="bg1"/>
                </a:solidFill>
              </a:rPr>
              <a:t>I’m</a:t>
            </a:r>
            <a:r>
              <a:rPr lang="es-AR" sz="3600" b="1" dirty="0" smtClean="0">
                <a:solidFill>
                  <a:schemeClr val="bg1"/>
                </a:solidFill>
              </a:rPr>
              <a:t> </a:t>
            </a:r>
            <a:r>
              <a:rPr lang="es-AR" sz="3600" b="1" dirty="0" err="1" smtClean="0">
                <a:solidFill>
                  <a:schemeClr val="bg1"/>
                </a:solidFill>
              </a:rPr>
              <a:t>biased</a:t>
            </a:r>
            <a:r>
              <a:rPr lang="es-AR" sz="3600" b="1" dirty="0" smtClean="0">
                <a:solidFill>
                  <a:schemeClr val="bg1"/>
                </a:solidFill>
              </a:rPr>
              <a:t>.</a:t>
            </a:r>
            <a:br>
              <a:rPr lang="es-AR" sz="3600" b="1" dirty="0" smtClean="0">
                <a:solidFill>
                  <a:schemeClr val="bg1"/>
                </a:solidFill>
              </a:rPr>
            </a:br>
            <a:r>
              <a:rPr lang="es-AR" sz="3600" b="1" dirty="0" smtClean="0">
                <a:solidFill>
                  <a:schemeClr val="bg1"/>
                </a:solidFill>
              </a:rPr>
              <a:t>                                              </a:t>
            </a:r>
            <a:r>
              <a:rPr lang="es-AR" sz="3600" b="1" dirty="0" err="1" smtClean="0">
                <a:solidFill>
                  <a:schemeClr val="bg1"/>
                </a:solidFill>
              </a:rPr>
              <a:t>God</a:t>
            </a:r>
            <a:endParaRPr lang="es-ES" sz="3600" b="1" dirty="0" smtClean="0">
              <a:solidFill>
                <a:schemeClr val="bg1"/>
              </a:solidFill>
            </a:endParaRP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7950200" y="64912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 advTm="10000">
    <p:pull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hillip\Pictures\My Pictures\A ROCHA\Images for talks and seminars\You cant eat mon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hiking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664" y="980728"/>
            <a:ext cx="7380288" cy="2520280"/>
          </a:xfrm>
        </p:spPr>
        <p:txBody>
          <a:bodyPr>
            <a:noAutofit/>
          </a:bodyPr>
          <a:lstStyle/>
          <a:p>
            <a:pPr eaLnBrk="1" hangingPunct="1"/>
            <a:r>
              <a:rPr lang="es-AR" sz="3600" b="1" dirty="0" err="1" smtClean="0">
                <a:solidFill>
                  <a:schemeClr val="bg1"/>
                </a:solidFill>
              </a:rPr>
              <a:t>What</a:t>
            </a:r>
            <a:r>
              <a:rPr lang="es-AR" sz="3600" b="1" dirty="0" smtClean="0">
                <a:solidFill>
                  <a:schemeClr val="bg1"/>
                </a:solidFill>
              </a:rPr>
              <a:t> do I </a:t>
            </a:r>
            <a:r>
              <a:rPr lang="es-AR" sz="3600" b="1" dirty="0" err="1" smtClean="0">
                <a:solidFill>
                  <a:schemeClr val="bg1"/>
                </a:solidFill>
              </a:rPr>
              <a:t>have</a:t>
            </a:r>
            <a:r>
              <a:rPr lang="es-AR" sz="3600" b="1" dirty="0" smtClean="0">
                <a:solidFill>
                  <a:schemeClr val="bg1"/>
                </a:solidFill>
              </a:rPr>
              <a:t> </a:t>
            </a:r>
            <a:r>
              <a:rPr lang="es-AR" sz="3600" b="1" dirty="0" err="1" smtClean="0">
                <a:solidFill>
                  <a:schemeClr val="bg1"/>
                </a:solidFill>
              </a:rPr>
              <a:t>to</a:t>
            </a:r>
            <a:r>
              <a:rPr lang="es-AR" sz="3600" b="1" dirty="0" smtClean="0">
                <a:solidFill>
                  <a:schemeClr val="bg1"/>
                </a:solidFill>
              </a:rPr>
              <a:t> do </a:t>
            </a:r>
            <a:r>
              <a:rPr lang="es-AR" sz="3600" b="1" dirty="0" err="1" smtClean="0">
                <a:solidFill>
                  <a:schemeClr val="bg1"/>
                </a:solidFill>
              </a:rPr>
              <a:t>to</a:t>
            </a:r>
            <a:r>
              <a:rPr lang="es-AR" sz="3600" b="1" dirty="0" smtClean="0">
                <a:solidFill>
                  <a:schemeClr val="bg1"/>
                </a:solidFill>
              </a:rPr>
              <a:t> </a:t>
            </a:r>
            <a:r>
              <a:rPr lang="es-AR" sz="3600" b="1" dirty="0" err="1" smtClean="0">
                <a:solidFill>
                  <a:schemeClr val="bg1"/>
                </a:solidFill>
              </a:rPr>
              <a:t>get</a:t>
            </a:r>
            <a:r>
              <a:rPr lang="es-AR" sz="3600" b="1" dirty="0" smtClean="0">
                <a:solidFill>
                  <a:schemeClr val="bg1"/>
                </a:solidFill>
              </a:rPr>
              <a:t> </a:t>
            </a:r>
            <a:r>
              <a:rPr lang="es-AR" sz="3600" b="1" dirty="0" err="1" smtClean="0">
                <a:solidFill>
                  <a:schemeClr val="bg1"/>
                </a:solidFill>
              </a:rPr>
              <a:t>your</a:t>
            </a:r>
            <a:r>
              <a:rPr lang="es-AR" sz="3600" b="1" dirty="0" smtClean="0">
                <a:solidFill>
                  <a:schemeClr val="bg1"/>
                </a:solidFill>
              </a:rPr>
              <a:t> </a:t>
            </a:r>
            <a:r>
              <a:rPr lang="es-AR" sz="3600" b="1" dirty="0" err="1" smtClean="0">
                <a:solidFill>
                  <a:schemeClr val="bg1"/>
                </a:solidFill>
              </a:rPr>
              <a:t>attention</a:t>
            </a:r>
            <a:r>
              <a:rPr lang="es-AR" sz="3600" b="1" dirty="0" smtClean="0">
                <a:solidFill>
                  <a:schemeClr val="bg1"/>
                </a:solidFill>
              </a:rPr>
              <a:t>?</a:t>
            </a:r>
            <a:br>
              <a:rPr lang="es-AR" sz="3600" b="1" dirty="0" smtClean="0">
                <a:solidFill>
                  <a:schemeClr val="bg1"/>
                </a:solidFill>
              </a:rPr>
            </a:br>
            <a:r>
              <a:rPr lang="es-AR" sz="3600" b="1" dirty="0" err="1" smtClean="0">
                <a:solidFill>
                  <a:schemeClr val="bg1"/>
                </a:solidFill>
              </a:rPr>
              <a:t>Put</a:t>
            </a:r>
            <a:r>
              <a:rPr lang="es-AR" sz="3600" b="1" dirty="0" smtClean="0">
                <a:solidFill>
                  <a:schemeClr val="bg1"/>
                </a:solidFill>
              </a:rPr>
              <a:t> </a:t>
            </a:r>
            <a:r>
              <a:rPr lang="es-AR" sz="3600" b="1" dirty="0" err="1" smtClean="0">
                <a:solidFill>
                  <a:schemeClr val="bg1"/>
                </a:solidFill>
              </a:rPr>
              <a:t>an</a:t>
            </a:r>
            <a:r>
              <a:rPr lang="es-AR" sz="3600" b="1" dirty="0" smtClean="0">
                <a:solidFill>
                  <a:schemeClr val="bg1"/>
                </a:solidFill>
              </a:rPr>
              <a:t> ad in </a:t>
            </a:r>
            <a:r>
              <a:rPr lang="es-AR" sz="3600" b="1" dirty="0" err="1" smtClean="0">
                <a:solidFill>
                  <a:schemeClr val="bg1"/>
                </a:solidFill>
              </a:rPr>
              <a:t>the</a:t>
            </a:r>
            <a:r>
              <a:rPr lang="es-AR" sz="3600" b="1" dirty="0" smtClean="0">
                <a:solidFill>
                  <a:schemeClr val="bg1"/>
                </a:solidFill>
              </a:rPr>
              <a:t> </a:t>
            </a:r>
            <a:r>
              <a:rPr lang="es-AR" sz="3600" b="1" dirty="0" err="1" smtClean="0">
                <a:solidFill>
                  <a:schemeClr val="bg1"/>
                </a:solidFill>
              </a:rPr>
              <a:t>paper</a:t>
            </a:r>
            <a:r>
              <a:rPr lang="es-AR" sz="3600" b="1" dirty="0" smtClean="0">
                <a:solidFill>
                  <a:schemeClr val="bg1"/>
                </a:solidFill>
              </a:rPr>
              <a:t>? </a:t>
            </a:r>
            <a:br>
              <a:rPr lang="es-AR" sz="3600" b="1" dirty="0" smtClean="0">
                <a:solidFill>
                  <a:schemeClr val="bg1"/>
                </a:solidFill>
              </a:rPr>
            </a:br>
            <a:r>
              <a:rPr lang="es-AR" sz="3600" b="1" dirty="0" smtClean="0">
                <a:solidFill>
                  <a:schemeClr val="bg1"/>
                </a:solidFill>
              </a:rPr>
              <a:t>                                              </a:t>
            </a:r>
            <a:r>
              <a:rPr lang="es-AR" sz="3600" b="1" dirty="0" err="1" smtClean="0">
                <a:solidFill>
                  <a:schemeClr val="bg1"/>
                </a:solidFill>
              </a:rPr>
              <a:t>God</a:t>
            </a:r>
            <a:endParaRPr lang="es-ES" sz="3600" b="1" dirty="0" smtClean="0">
              <a:solidFill>
                <a:schemeClr val="bg1"/>
              </a:solidFill>
            </a:endParaRP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7950200" y="649128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>
              <a:latin typeface="Monotype Corsiva" pitchFamily="66" charset="0"/>
            </a:endParaRPr>
          </a:p>
          <a:p>
            <a:endParaRPr lang="en-US" sz="1800"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 advTm="10000">
    <p:pull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highca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717032"/>
            <a:ext cx="8820472" cy="1512888"/>
          </a:xfrm>
        </p:spPr>
        <p:txBody>
          <a:bodyPr>
            <a:noAutofit/>
          </a:bodyPr>
          <a:lstStyle/>
          <a:p>
            <a:pPr eaLnBrk="1" hangingPunct="1"/>
            <a:r>
              <a:rPr lang="es-AR" sz="3600" b="1" dirty="0" smtClean="0">
                <a:solidFill>
                  <a:schemeClr val="bg1"/>
                </a:solidFill>
              </a:rPr>
              <a:t>Can </a:t>
            </a:r>
            <a:r>
              <a:rPr lang="es-AR" sz="3600" b="1" dirty="0" err="1" smtClean="0">
                <a:solidFill>
                  <a:schemeClr val="bg1"/>
                </a:solidFill>
              </a:rPr>
              <a:t>you</a:t>
            </a:r>
            <a:r>
              <a:rPr lang="es-AR" sz="3600" b="1" dirty="0" smtClean="0">
                <a:solidFill>
                  <a:schemeClr val="bg1"/>
                </a:solidFill>
              </a:rPr>
              <a:t> imagine </a:t>
            </a:r>
            <a:r>
              <a:rPr lang="es-AR" sz="3600" b="1" dirty="0" err="1" smtClean="0">
                <a:solidFill>
                  <a:schemeClr val="bg1"/>
                </a:solidFill>
              </a:rPr>
              <a:t>what</a:t>
            </a:r>
            <a:r>
              <a:rPr lang="es-AR" sz="3600" b="1" dirty="0" smtClean="0">
                <a:solidFill>
                  <a:schemeClr val="bg1"/>
                </a:solidFill>
              </a:rPr>
              <a:t> air </a:t>
            </a:r>
            <a:r>
              <a:rPr lang="es-AR" sz="3600" b="1" dirty="0" err="1" smtClean="0">
                <a:solidFill>
                  <a:schemeClr val="bg1"/>
                </a:solidFill>
              </a:rPr>
              <a:t>would</a:t>
            </a:r>
            <a:r>
              <a:rPr lang="es-AR" sz="3600" b="1" dirty="0" smtClean="0">
                <a:solidFill>
                  <a:schemeClr val="bg1"/>
                </a:solidFill>
              </a:rPr>
              <a:t> </a:t>
            </a:r>
            <a:r>
              <a:rPr lang="es-AR" sz="3600" b="1" dirty="0" err="1" smtClean="0">
                <a:solidFill>
                  <a:schemeClr val="bg1"/>
                </a:solidFill>
              </a:rPr>
              <a:t>cost</a:t>
            </a:r>
            <a:r>
              <a:rPr lang="es-AR" sz="3600" b="1" dirty="0" smtClean="0">
                <a:solidFill>
                  <a:schemeClr val="bg1"/>
                </a:solidFill>
              </a:rPr>
              <a:t>,</a:t>
            </a:r>
            <a:br>
              <a:rPr lang="es-AR" sz="3600" b="1" dirty="0" smtClean="0">
                <a:solidFill>
                  <a:schemeClr val="bg1"/>
                </a:solidFill>
              </a:rPr>
            </a:br>
            <a:r>
              <a:rPr lang="es-AR" sz="3600" b="1" dirty="0" err="1" smtClean="0">
                <a:solidFill>
                  <a:schemeClr val="bg1"/>
                </a:solidFill>
              </a:rPr>
              <a:t>if</a:t>
            </a:r>
            <a:r>
              <a:rPr lang="es-AR" sz="3600" b="1" dirty="0" smtClean="0">
                <a:solidFill>
                  <a:schemeClr val="bg1"/>
                </a:solidFill>
              </a:rPr>
              <a:t> </a:t>
            </a:r>
            <a:r>
              <a:rPr lang="es-AR" sz="3600" b="1" dirty="0" err="1" smtClean="0">
                <a:solidFill>
                  <a:schemeClr val="bg1"/>
                </a:solidFill>
              </a:rPr>
              <a:t>someone</a:t>
            </a:r>
            <a:r>
              <a:rPr lang="es-AR" sz="3600" b="1" dirty="0" smtClean="0">
                <a:solidFill>
                  <a:schemeClr val="bg1"/>
                </a:solidFill>
              </a:rPr>
              <a:t> </a:t>
            </a:r>
            <a:r>
              <a:rPr lang="es-AR" sz="3600" b="1" dirty="0" err="1" smtClean="0">
                <a:solidFill>
                  <a:schemeClr val="bg1"/>
                </a:solidFill>
              </a:rPr>
              <a:t>else</a:t>
            </a:r>
            <a:r>
              <a:rPr lang="es-AR" sz="3600" b="1" dirty="0" smtClean="0">
                <a:solidFill>
                  <a:schemeClr val="bg1"/>
                </a:solidFill>
              </a:rPr>
              <a:t> </a:t>
            </a:r>
            <a:r>
              <a:rPr lang="es-AR" sz="3600" b="1" dirty="0" err="1" smtClean="0">
                <a:solidFill>
                  <a:schemeClr val="bg1"/>
                </a:solidFill>
              </a:rPr>
              <a:t>provided</a:t>
            </a:r>
            <a:r>
              <a:rPr lang="es-AR" sz="3600" b="1" dirty="0" smtClean="0">
                <a:solidFill>
                  <a:schemeClr val="bg1"/>
                </a:solidFill>
              </a:rPr>
              <a:t> </a:t>
            </a:r>
            <a:r>
              <a:rPr lang="es-AR" sz="3600" b="1" dirty="0" err="1" smtClean="0">
                <a:solidFill>
                  <a:schemeClr val="bg1"/>
                </a:solidFill>
              </a:rPr>
              <a:t>it</a:t>
            </a:r>
            <a:r>
              <a:rPr lang="es-AR" sz="3600" b="1" dirty="0" smtClean="0">
                <a:solidFill>
                  <a:schemeClr val="bg1"/>
                </a:solidFill>
              </a:rPr>
              <a:t>? </a:t>
            </a:r>
            <a:br>
              <a:rPr lang="es-AR" sz="3600" b="1" dirty="0" smtClean="0">
                <a:solidFill>
                  <a:schemeClr val="bg1"/>
                </a:solidFill>
              </a:rPr>
            </a:br>
            <a:r>
              <a:rPr lang="es-AR" sz="3600" b="1" dirty="0" smtClean="0">
                <a:solidFill>
                  <a:schemeClr val="bg1"/>
                </a:solidFill>
              </a:rPr>
              <a:t>                                              </a:t>
            </a:r>
            <a:r>
              <a:rPr lang="es-AR" sz="3600" b="1" dirty="0" err="1" smtClean="0">
                <a:solidFill>
                  <a:schemeClr val="bg1"/>
                </a:solidFill>
              </a:rPr>
              <a:t>God</a:t>
            </a:r>
            <a:endParaRPr lang="es-ES" sz="36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10000">
    <p:pull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Phillip\Pictures\My Pictures\A ROCHA\Images for talks and seminars\defores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70303"/>
            <a:ext cx="9144000" cy="596438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pull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hillip\Pictures\My Pictures\A ROCHA\Images for talks and seminars\Deforestation ad 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995" y="1652588"/>
            <a:ext cx="8777889" cy="372062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pull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hiking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1276"/>
            <a:ext cx="9144000" cy="689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293096"/>
            <a:ext cx="9144000" cy="2016223"/>
          </a:xfrm>
        </p:spPr>
        <p:txBody>
          <a:bodyPr>
            <a:noAutofit/>
          </a:bodyPr>
          <a:lstStyle/>
          <a:p>
            <a:pPr eaLnBrk="1" hangingPunct="1"/>
            <a:r>
              <a:rPr lang="es-AR" sz="3600" b="1" dirty="0" smtClean="0">
                <a:solidFill>
                  <a:schemeClr val="bg1"/>
                </a:solidFill>
              </a:rPr>
              <a:t>Come </a:t>
            </a:r>
            <a:r>
              <a:rPr lang="es-AR" sz="3600" b="1" dirty="0" err="1" smtClean="0">
                <a:solidFill>
                  <a:schemeClr val="bg1"/>
                </a:solidFill>
              </a:rPr>
              <a:t>to</a:t>
            </a:r>
            <a:r>
              <a:rPr lang="es-AR" sz="3600" b="1" dirty="0" smtClean="0">
                <a:solidFill>
                  <a:schemeClr val="bg1"/>
                </a:solidFill>
              </a:rPr>
              <a:t> my </a:t>
            </a:r>
            <a:r>
              <a:rPr lang="es-AR" sz="3600" b="1" dirty="0" err="1" smtClean="0">
                <a:solidFill>
                  <a:schemeClr val="bg1"/>
                </a:solidFill>
              </a:rPr>
              <a:t>house</a:t>
            </a:r>
            <a:r>
              <a:rPr lang="es-AR" sz="3600" b="1" dirty="0" smtClean="0">
                <a:solidFill>
                  <a:schemeClr val="bg1"/>
                </a:solidFill>
              </a:rPr>
              <a:t> </a:t>
            </a:r>
            <a:r>
              <a:rPr lang="es-AR" sz="3600" b="1" dirty="0" err="1" smtClean="0">
                <a:solidFill>
                  <a:schemeClr val="bg1"/>
                </a:solidFill>
              </a:rPr>
              <a:t>on</a:t>
            </a:r>
            <a:r>
              <a:rPr lang="es-AR" sz="3600" b="1" dirty="0" smtClean="0">
                <a:solidFill>
                  <a:schemeClr val="bg1"/>
                </a:solidFill>
              </a:rPr>
              <a:t> </a:t>
            </a:r>
            <a:r>
              <a:rPr lang="es-AR" sz="3600" b="1" dirty="0" err="1" smtClean="0">
                <a:solidFill>
                  <a:schemeClr val="bg1"/>
                </a:solidFill>
              </a:rPr>
              <a:t>Sunday</a:t>
            </a:r>
            <a:r>
              <a:rPr lang="es-AR" sz="3600" b="1" dirty="0" smtClean="0">
                <a:solidFill>
                  <a:schemeClr val="bg1"/>
                </a:solidFill>
              </a:rPr>
              <a:t>, </a:t>
            </a:r>
            <a:br>
              <a:rPr lang="es-AR" sz="3600" b="1" dirty="0" smtClean="0">
                <a:solidFill>
                  <a:schemeClr val="bg1"/>
                </a:solidFill>
              </a:rPr>
            </a:br>
            <a:r>
              <a:rPr lang="es-AR" sz="3600" b="1" dirty="0" err="1" smtClean="0">
                <a:solidFill>
                  <a:schemeClr val="bg1"/>
                </a:solidFill>
              </a:rPr>
              <a:t>before</a:t>
            </a:r>
            <a:r>
              <a:rPr lang="es-AR" sz="3600" b="1" dirty="0" smtClean="0">
                <a:solidFill>
                  <a:schemeClr val="bg1"/>
                </a:solidFill>
              </a:rPr>
              <a:t> </a:t>
            </a:r>
            <a:r>
              <a:rPr lang="es-AR" sz="3600" b="1" dirty="0" err="1" smtClean="0">
                <a:solidFill>
                  <a:schemeClr val="bg1"/>
                </a:solidFill>
              </a:rPr>
              <a:t>the</a:t>
            </a:r>
            <a:r>
              <a:rPr lang="es-AR" sz="3600" b="1" dirty="0" smtClean="0">
                <a:solidFill>
                  <a:schemeClr val="bg1"/>
                </a:solidFill>
              </a:rPr>
              <a:t> </a:t>
            </a:r>
            <a:r>
              <a:rPr lang="es-AR" sz="3600" b="1" dirty="0" err="1" smtClean="0">
                <a:solidFill>
                  <a:schemeClr val="bg1"/>
                </a:solidFill>
              </a:rPr>
              <a:t>game</a:t>
            </a:r>
            <a:r>
              <a:rPr lang="es-AR" sz="3600" b="1" dirty="0" smtClean="0">
                <a:solidFill>
                  <a:schemeClr val="bg1"/>
                </a:solidFill>
              </a:rPr>
              <a:t>.                                              </a:t>
            </a:r>
            <a:br>
              <a:rPr lang="es-AR" sz="3600" b="1" dirty="0" smtClean="0">
                <a:solidFill>
                  <a:schemeClr val="bg1"/>
                </a:solidFill>
              </a:rPr>
            </a:br>
            <a:r>
              <a:rPr lang="es-AR" sz="3600" b="1" dirty="0" smtClean="0">
                <a:solidFill>
                  <a:schemeClr val="bg1"/>
                </a:solidFill>
              </a:rPr>
              <a:t/>
            </a:r>
            <a:br>
              <a:rPr lang="es-AR" sz="3600" b="1" dirty="0" smtClean="0">
                <a:solidFill>
                  <a:schemeClr val="bg1"/>
                </a:solidFill>
              </a:rPr>
            </a:br>
            <a:r>
              <a:rPr lang="es-AR" sz="3600" b="1" dirty="0" smtClean="0">
                <a:solidFill>
                  <a:schemeClr val="bg1"/>
                </a:solidFill>
              </a:rPr>
              <a:t>                                              </a:t>
            </a:r>
            <a:r>
              <a:rPr lang="es-AR" sz="3600" b="1" dirty="0" err="1" smtClean="0">
                <a:solidFill>
                  <a:schemeClr val="bg1"/>
                </a:solidFill>
              </a:rPr>
              <a:t>God</a:t>
            </a:r>
            <a:endParaRPr lang="es-ES" sz="36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10000"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hillip\Pictures\My Pictures\A ROCHA\Images for talks and seminars\public-interest-public-awareness-ad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052736"/>
            <a:ext cx="9144000" cy="494607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DSC012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981200"/>
            <a:ext cx="9144000" cy="1519238"/>
          </a:xfrm>
        </p:spPr>
        <p:txBody>
          <a:bodyPr>
            <a:normAutofit/>
          </a:bodyPr>
          <a:lstStyle/>
          <a:p>
            <a:pPr eaLnBrk="1" hangingPunct="1"/>
            <a:r>
              <a:rPr lang="es-AR" sz="3600" b="1" dirty="0" err="1" smtClean="0">
                <a:solidFill>
                  <a:schemeClr val="bg1"/>
                </a:solidFill>
              </a:rPr>
              <a:t>Earth</a:t>
            </a:r>
            <a:r>
              <a:rPr lang="es-AR" sz="3600" b="1" dirty="0" smtClean="0">
                <a:solidFill>
                  <a:schemeClr val="bg1"/>
                </a:solidFill>
              </a:rPr>
              <a:t> </a:t>
            </a:r>
            <a:r>
              <a:rPr lang="es-AR" sz="3600" b="1" dirty="0" err="1" smtClean="0">
                <a:solidFill>
                  <a:schemeClr val="bg1"/>
                </a:solidFill>
              </a:rPr>
              <a:t>people</a:t>
            </a:r>
            <a:r>
              <a:rPr lang="es-AR" sz="3600" b="1" dirty="0" smtClean="0">
                <a:solidFill>
                  <a:schemeClr val="bg1"/>
                </a:solidFill>
              </a:rPr>
              <a:t>, do </a:t>
            </a:r>
            <a:r>
              <a:rPr lang="es-AR" sz="3600" b="1" dirty="0" err="1" smtClean="0">
                <a:solidFill>
                  <a:schemeClr val="bg1"/>
                </a:solidFill>
              </a:rPr>
              <a:t>not</a:t>
            </a:r>
            <a:r>
              <a:rPr lang="es-AR" sz="3600" b="1" dirty="0" smtClean="0">
                <a:solidFill>
                  <a:schemeClr val="bg1"/>
                </a:solidFill>
              </a:rPr>
              <a:t> </a:t>
            </a:r>
            <a:r>
              <a:rPr lang="es-AR" sz="3600" b="1" dirty="0" err="1" smtClean="0">
                <a:solidFill>
                  <a:schemeClr val="bg1"/>
                </a:solidFill>
              </a:rPr>
              <a:t>treat</a:t>
            </a:r>
            <a:r>
              <a:rPr lang="es-AR" sz="3600" b="1" dirty="0" smtClean="0">
                <a:solidFill>
                  <a:schemeClr val="bg1"/>
                </a:solidFill>
              </a:rPr>
              <a:t> me </a:t>
            </a:r>
            <a:r>
              <a:rPr lang="es-AR" sz="3600" b="1" dirty="0" err="1" smtClean="0">
                <a:solidFill>
                  <a:schemeClr val="bg1"/>
                </a:solidFill>
              </a:rPr>
              <a:t>like</a:t>
            </a:r>
            <a:r>
              <a:rPr lang="es-AR" sz="3600" b="1" dirty="0" smtClean="0">
                <a:solidFill>
                  <a:schemeClr val="bg1"/>
                </a:solidFill>
              </a:rPr>
              <a:t> a </a:t>
            </a:r>
            <a:r>
              <a:rPr lang="es-AR" sz="3600" b="1" dirty="0" err="1" smtClean="0">
                <a:solidFill>
                  <a:schemeClr val="bg1"/>
                </a:solidFill>
              </a:rPr>
              <a:t>Martian</a:t>
            </a:r>
            <a:r>
              <a:rPr lang="es-AR" sz="3600" b="1" dirty="0" smtClean="0">
                <a:solidFill>
                  <a:schemeClr val="bg1"/>
                </a:solidFill>
              </a:rPr>
              <a:t>. </a:t>
            </a:r>
            <a:br>
              <a:rPr lang="es-AR" sz="3600" b="1" dirty="0" smtClean="0">
                <a:solidFill>
                  <a:schemeClr val="bg1"/>
                </a:solidFill>
              </a:rPr>
            </a:br>
            <a:r>
              <a:rPr lang="es-AR" sz="3600" b="1" dirty="0" smtClean="0">
                <a:solidFill>
                  <a:schemeClr val="bg1"/>
                </a:solidFill>
              </a:rPr>
              <a:t>                                              </a:t>
            </a:r>
            <a:r>
              <a:rPr lang="es-AR" sz="3600" b="1" dirty="0" err="1" smtClean="0">
                <a:solidFill>
                  <a:schemeClr val="bg1"/>
                </a:solidFill>
              </a:rPr>
              <a:t>God</a:t>
            </a:r>
            <a:endParaRPr lang="es-ES" sz="36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10000"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hillip\Pictures\My Pictures\A ROCHA\Images for talks and seminars\public-interest-public-awareness-ads-8-1.jpg"/>
          <p:cNvPicPr>
            <a:picLocks noChangeAspect="1" noChangeArrowheads="1"/>
          </p:cNvPicPr>
          <p:nvPr/>
        </p:nvPicPr>
        <p:blipFill>
          <a:blip r:embed="rId2" cstate="print"/>
          <a:srcRect t="14813"/>
          <a:stretch>
            <a:fillRect/>
          </a:stretch>
        </p:blipFill>
        <p:spPr bwMode="auto">
          <a:xfrm>
            <a:off x="179512" y="260647"/>
            <a:ext cx="8819168" cy="605292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TerragenAltaMontana1"/>
          <p:cNvPicPr>
            <a:picLocks noChangeAspect="1" noChangeArrowheads="1"/>
          </p:cNvPicPr>
          <p:nvPr/>
        </p:nvPicPr>
        <p:blipFill>
          <a:blip r:embed="rId3" cstate="print"/>
          <a:srcRect l="14958"/>
          <a:stretch>
            <a:fillRect/>
          </a:stretch>
        </p:blipFill>
        <p:spPr bwMode="auto">
          <a:xfrm>
            <a:off x="0" y="0"/>
            <a:ext cx="9144000" cy="781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786188"/>
            <a:ext cx="9144000" cy="2239962"/>
          </a:xfrm>
        </p:spPr>
        <p:txBody>
          <a:bodyPr>
            <a:noAutofit/>
          </a:bodyPr>
          <a:lstStyle/>
          <a:p>
            <a:pPr eaLnBrk="1" hangingPunct="1"/>
            <a:r>
              <a:rPr lang="es-AR" sz="3600" b="1" dirty="0" smtClean="0">
                <a:solidFill>
                  <a:schemeClr val="bg1"/>
                </a:solidFill>
              </a:rPr>
              <a:t>I </a:t>
            </a:r>
            <a:r>
              <a:rPr lang="es-AR" sz="3600" b="1" dirty="0" err="1" smtClean="0">
                <a:solidFill>
                  <a:schemeClr val="bg1"/>
                </a:solidFill>
              </a:rPr>
              <a:t>thought</a:t>
            </a:r>
            <a:r>
              <a:rPr lang="es-AR" sz="3600" b="1" dirty="0" smtClean="0">
                <a:solidFill>
                  <a:schemeClr val="bg1"/>
                </a:solidFill>
              </a:rPr>
              <a:t> </a:t>
            </a:r>
            <a:r>
              <a:rPr lang="es-AR" sz="3600" b="1" dirty="0" err="1" smtClean="0">
                <a:solidFill>
                  <a:schemeClr val="bg1"/>
                </a:solidFill>
              </a:rPr>
              <a:t>about</a:t>
            </a:r>
            <a:r>
              <a:rPr lang="es-AR" sz="3600" b="1" dirty="0" smtClean="0">
                <a:solidFill>
                  <a:schemeClr val="bg1"/>
                </a:solidFill>
              </a:rPr>
              <a:t> </a:t>
            </a:r>
            <a:r>
              <a:rPr lang="es-AR" sz="3600" b="1" dirty="0" err="1" smtClean="0">
                <a:solidFill>
                  <a:schemeClr val="bg1"/>
                </a:solidFill>
              </a:rPr>
              <a:t>making</a:t>
            </a:r>
            <a:r>
              <a:rPr lang="es-AR" sz="3600" b="1" dirty="0" smtClean="0">
                <a:solidFill>
                  <a:schemeClr val="bg1"/>
                </a:solidFill>
              </a:rPr>
              <a:t> </a:t>
            </a:r>
            <a:r>
              <a:rPr lang="es-AR" sz="3600" b="1" dirty="0" err="1" smtClean="0">
                <a:solidFill>
                  <a:schemeClr val="bg1"/>
                </a:solidFill>
              </a:rPr>
              <a:t>the</a:t>
            </a:r>
            <a:r>
              <a:rPr lang="es-AR" sz="3600" b="1" dirty="0" smtClean="0">
                <a:solidFill>
                  <a:schemeClr val="bg1"/>
                </a:solidFill>
              </a:rPr>
              <a:t> </a:t>
            </a:r>
            <a:r>
              <a:rPr lang="es-AR" sz="3600" b="1" dirty="0" err="1" smtClean="0">
                <a:solidFill>
                  <a:schemeClr val="bg1"/>
                </a:solidFill>
              </a:rPr>
              <a:t>world</a:t>
            </a:r>
            <a:r>
              <a:rPr lang="es-AR" sz="3600" b="1" dirty="0" smtClean="0">
                <a:solidFill>
                  <a:schemeClr val="bg1"/>
                </a:solidFill>
              </a:rPr>
              <a:t> </a:t>
            </a:r>
            <a:r>
              <a:rPr lang="es-AR" sz="3600" b="1" dirty="0" err="1" smtClean="0">
                <a:solidFill>
                  <a:schemeClr val="bg1"/>
                </a:solidFill>
              </a:rPr>
              <a:t>black</a:t>
            </a:r>
            <a:r>
              <a:rPr lang="es-AR" sz="3600" b="1" dirty="0" smtClean="0">
                <a:solidFill>
                  <a:schemeClr val="bg1"/>
                </a:solidFill>
              </a:rPr>
              <a:t> and </a:t>
            </a:r>
            <a:r>
              <a:rPr lang="es-AR" sz="3600" b="1" dirty="0" err="1" smtClean="0">
                <a:solidFill>
                  <a:schemeClr val="bg1"/>
                </a:solidFill>
              </a:rPr>
              <a:t>white</a:t>
            </a:r>
            <a:r>
              <a:rPr lang="es-AR" sz="3600" b="1" dirty="0" smtClean="0">
                <a:solidFill>
                  <a:schemeClr val="bg1"/>
                </a:solidFill>
              </a:rPr>
              <a:t>. </a:t>
            </a:r>
            <a:br>
              <a:rPr lang="es-AR" sz="3600" b="1" dirty="0" smtClean="0">
                <a:solidFill>
                  <a:schemeClr val="bg1"/>
                </a:solidFill>
              </a:rPr>
            </a:br>
            <a:r>
              <a:rPr lang="es-AR" sz="3600" b="1" dirty="0" err="1" smtClean="0">
                <a:solidFill>
                  <a:schemeClr val="bg1"/>
                </a:solidFill>
              </a:rPr>
              <a:t>But</a:t>
            </a:r>
            <a:r>
              <a:rPr lang="es-AR" sz="3600" b="1" dirty="0" smtClean="0">
                <a:solidFill>
                  <a:schemeClr val="bg1"/>
                </a:solidFill>
              </a:rPr>
              <a:t> </a:t>
            </a:r>
            <a:r>
              <a:rPr lang="es-AR" sz="3600" b="1" dirty="0" err="1" smtClean="0">
                <a:solidFill>
                  <a:schemeClr val="bg1"/>
                </a:solidFill>
              </a:rPr>
              <a:t>then</a:t>
            </a:r>
            <a:r>
              <a:rPr lang="es-AR" sz="3600" b="1" dirty="0" smtClean="0">
                <a:solidFill>
                  <a:schemeClr val="bg1"/>
                </a:solidFill>
              </a:rPr>
              <a:t> I </a:t>
            </a:r>
            <a:r>
              <a:rPr lang="es-AR" sz="3600" b="1" dirty="0" err="1" smtClean="0">
                <a:solidFill>
                  <a:schemeClr val="bg1"/>
                </a:solidFill>
              </a:rPr>
              <a:t>said</a:t>
            </a:r>
            <a:r>
              <a:rPr lang="es-AR" sz="3600" b="1" dirty="0" smtClean="0">
                <a:solidFill>
                  <a:schemeClr val="bg1"/>
                </a:solidFill>
              </a:rPr>
              <a:t> ... </a:t>
            </a:r>
            <a:r>
              <a:rPr lang="es-AR" sz="3600" b="1" dirty="0" err="1" smtClean="0">
                <a:solidFill>
                  <a:srgbClr val="0000FF"/>
                </a:solidFill>
              </a:rPr>
              <a:t>n</a:t>
            </a:r>
            <a:r>
              <a:rPr lang="es-AR" sz="3600" b="1" dirty="0" err="1" smtClean="0">
                <a:solidFill>
                  <a:srgbClr val="FF0000"/>
                </a:solidFill>
              </a:rPr>
              <a:t>a</a:t>
            </a:r>
            <a:r>
              <a:rPr lang="es-AR" sz="3600" b="1" dirty="0" err="1" smtClean="0">
                <a:solidFill>
                  <a:srgbClr val="FFFF00"/>
                </a:solidFill>
              </a:rPr>
              <a:t>a</a:t>
            </a:r>
            <a:r>
              <a:rPr lang="es-AR" sz="3600" b="1" dirty="0" err="1" smtClean="0">
                <a:solidFill>
                  <a:srgbClr val="00FF00"/>
                </a:solidFill>
              </a:rPr>
              <a:t>a</a:t>
            </a:r>
            <a:r>
              <a:rPr lang="es-AR" sz="3600" b="1" dirty="0" err="1" smtClean="0">
                <a:solidFill>
                  <a:srgbClr val="FF0000"/>
                </a:solidFill>
              </a:rPr>
              <a:t>h</a:t>
            </a:r>
            <a:r>
              <a:rPr lang="es-AR" sz="3600" b="1" dirty="0" smtClean="0">
                <a:solidFill>
                  <a:schemeClr val="bg1"/>
                </a:solidFill>
              </a:rPr>
              <a:t>! </a:t>
            </a:r>
            <a:br>
              <a:rPr lang="es-AR" sz="3600" b="1" dirty="0" smtClean="0">
                <a:solidFill>
                  <a:schemeClr val="bg1"/>
                </a:solidFill>
              </a:rPr>
            </a:br>
            <a:r>
              <a:rPr lang="es-AR" sz="3600" b="1" dirty="0" smtClean="0">
                <a:solidFill>
                  <a:schemeClr val="bg1"/>
                </a:solidFill>
              </a:rPr>
              <a:t>                                              </a:t>
            </a:r>
            <a:r>
              <a:rPr lang="es-AR" sz="3600" b="1" dirty="0" err="1" smtClean="0">
                <a:solidFill>
                  <a:schemeClr val="bg1"/>
                </a:solidFill>
              </a:rPr>
              <a:t>God</a:t>
            </a:r>
            <a:endParaRPr lang="es-ES" sz="36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10000"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hillip\Pictures\My Pictures\A ROCHA\Images for talks and seminars\public-interest-public-awareness-ads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0712" y="1"/>
            <a:ext cx="505870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hillip\Pictures\My Pictures\A ROCHA\Images for talks and seminars\public-interest-public-awareness-ads-30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623670" cy="616396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iking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34925"/>
            <a:ext cx="9144000" cy="2455863"/>
          </a:xfrm>
        </p:spPr>
        <p:txBody>
          <a:bodyPr>
            <a:normAutofit/>
          </a:bodyPr>
          <a:lstStyle/>
          <a:p>
            <a:pPr eaLnBrk="1" hangingPunct="1"/>
            <a:r>
              <a:rPr lang="es-AR" sz="3600" b="1" dirty="0" err="1" smtClean="0">
                <a:solidFill>
                  <a:schemeClr val="bg1"/>
                </a:solidFill>
              </a:rPr>
              <a:t>If</a:t>
            </a:r>
            <a:r>
              <a:rPr lang="es-AR" sz="3600" b="1" dirty="0" smtClean="0">
                <a:solidFill>
                  <a:schemeClr val="bg1"/>
                </a:solidFill>
              </a:rPr>
              <a:t> </a:t>
            </a:r>
            <a:r>
              <a:rPr lang="es-AR" sz="3600" b="1" dirty="0" err="1" smtClean="0">
                <a:solidFill>
                  <a:schemeClr val="bg1"/>
                </a:solidFill>
              </a:rPr>
              <a:t>you</a:t>
            </a:r>
            <a:r>
              <a:rPr lang="es-AR" sz="3600" b="1" dirty="0" smtClean="0">
                <a:solidFill>
                  <a:schemeClr val="bg1"/>
                </a:solidFill>
              </a:rPr>
              <a:t> </a:t>
            </a:r>
            <a:r>
              <a:rPr lang="es-AR" sz="3600" b="1" dirty="0" err="1" smtClean="0">
                <a:solidFill>
                  <a:schemeClr val="bg1"/>
                </a:solidFill>
              </a:rPr>
              <a:t>missed</a:t>
            </a:r>
            <a:r>
              <a:rPr lang="es-AR" sz="3600" b="1" dirty="0" smtClean="0">
                <a:solidFill>
                  <a:schemeClr val="bg1"/>
                </a:solidFill>
              </a:rPr>
              <a:t> </a:t>
            </a:r>
            <a:r>
              <a:rPr lang="es-AR" sz="3600" b="1" dirty="0" err="1" smtClean="0">
                <a:solidFill>
                  <a:schemeClr val="bg1"/>
                </a:solidFill>
              </a:rPr>
              <a:t>the</a:t>
            </a:r>
            <a:r>
              <a:rPr lang="es-AR" sz="3600" b="1" dirty="0" smtClean="0">
                <a:solidFill>
                  <a:schemeClr val="bg1"/>
                </a:solidFill>
              </a:rPr>
              <a:t> </a:t>
            </a:r>
            <a:r>
              <a:rPr lang="es-AR" sz="3600" b="1" dirty="0" err="1" smtClean="0">
                <a:solidFill>
                  <a:schemeClr val="bg1"/>
                </a:solidFill>
              </a:rPr>
              <a:t>dawn</a:t>
            </a:r>
            <a:r>
              <a:rPr lang="es-AR" sz="3600" b="1" dirty="0" smtClean="0">
                <a:solidFill>
                  <a:schemeClr val="bg1"/>
                </a:solidFill>
              </a:rPr>
              <a:t> </a:t>
            </a:r>
            <a:br>
              <a:rPr lang="es-AR" sz="3600" b="1" dirty="0" smtClean="0">
                <a:solidFill>
                  <a:schemeClr val="bg1"/>
                </a:solidFill>
              </a:rPr>
            </a:br>
            <a:r>
              <a:rPr lang="es-AR" sz="3600" b="1" dirty="0" err="1" smtClean="0">
                <a:solidFill>
                  <a:schemeClr val="bg1"/>
                </a:solidFill>
              </a:rPr>
              <a:t>that</a:t>
            </a:r>
            <a:r>
              <a:rPr lang="es-AR" sz="3600" b="1" dirty="0" smtClean="0">
                <a:solidFill>
                  <a:schemeClr val="bg1"/>
                </a:solidFill>
              </a:rPr>
              <a:t> I </a:t>
            </a:r>
            <a:r>
              <a:rPr lang="es-AR" sz="3600" b="1" dirty="0" err="1" smtClean="0">
                <a:solidFill>
                  <a:schemeClr val="bg1"/>
                </a:solidFill>
              </a:rPr>
              <a:t>made</a:t>
            </a:r>
            <a:r>
              <a:rPr lang="es-AR" sz="3600" b="1" dirty="0" smtClean="0">
                <a:solidFill>
                  <a:schemeClr val="bg1"/>
                </a:solidFill>
              </a:rPr>
              <a:t> </a:t>
            </a:r>
            <a:r>
              <a:rPr lang="es-AR" sz="3600" b="1" dirty="0" err="1" smtClean="0">
                <a:solidFill>
                  <a:schemeClr val="bg1"/>
                </a:solidFill>
              </a:rPr>
              <a:t>for</a:t>
            </a:r>
            <a:r>
              <a:rPr lang="es-AR" sz="3600" b="1" dirty="0" smtClean="0">
                <a:solidFill>
                  <a:schemeClr val="bg1"/>
                </a:solidFill>
              </a:rPr>
              <a:t> </a:t>
            </a:r>
            <a:r>
              <a:rPr lang="es-AR" sz="3600" b="1" dirty="0" err="1" smtClean="0">
                <a:solidFill>
                  <a:schemeClr val="bg1"/>
                </a:solidFill>
              </a:rPr>
              <a:t>you</a:t>
            </a:r>
            <a:r>
              <a:rPr lang="es-AR" sz="3600" b="1" dirty="0" smtClean="0">
                <a:solidFill>
                  <a:schemeClr val="bg1"/>
                </a:solidFill>
              </a:rPr>
              <a:t> </a:t>
            </a:r>
            <a:r>
              <a:rPr lang="es-AR" sz="3600" b="1" dirty="0" err="1" smtClean="0">
                <a:solidFill>
                  <a:schemeClr val="bg1"/>
                </a:solidFill>
              </a:rPr>
              <a:t>today</a:t>
            </a:r>
            <a:r>
              <a:rPr lang="es-AR" sz="3600" b="1" dirty="0" smtClean="0">
                <a:solidFill>
                  <a:schemeClr val="bg1"/>
                </a:solidFill>
              </a:rPr>
              <a:t>, </a:t>
            </a:r>
            <a:r>
              <a:rPr lang="es-AR" sz="3600" b="1" dirty="0" err="1" smtClean="0">
                <a:solidFill>
                  <a:schemeClr val="bg1"/>
                </a:solidFill>
              </a:rPr>
              <a:t>it</a:t>
            </a:r>
            <a:r>
              <a:rPr lang="es-AR" sz="3600" b="1" dirty="0" smtClean="0">
                <a:solidFill>
                  <a:schemeClr val="bg1"/>
                </a:solidFill>
              </a:rPr>
              <a:t> </a:t>
            </a:r>
            <a:r>
              <a:rPr lang="es-AR" sz="3600" b="1" dirty="0" err="1" smtClean="0">
                <a:solidFill>
                  <a:schemeClr val="bg1"/>
                </a:solidFill>
              </a:rPr>
              <a:t>does</a:t>
            </a:r>
            <a:r>
              <a:rPr lang="es-AR" sz="3600" b="1" dirty="0" smtClean="0">
                <a:solidFill>
                  <a:schemeClr val="bg1"/>
                </a:solidFill>
              </a:rPr>
              <a:t> </a:t>
            </a:r>
            <a:r>
              <a:rPr lang="es-AR" sz="3600" b="1" dirty="0" err="1" smtClean="0">
                <a:solidFill>
                  <a:schemeClr val="bg1"/>
                </a:solidFill>
              </a:rPr>
              <a:t>not</a:t>
            </a:r>
            <a:r>
              <a:rPr lang="es-AR" sz="3600" b="1" dirty="0" smtClean="0">
                <a:solidFill>
                  <a:schemeClr val="bg1"/>
                </a:solidFill>
              </a:rPr>
              <a:t> </a:t>
            </a:r>
            <a:r>
              <a:rPr lang="es-AR" sz="3600" b="1" dirty="0" err="1" smtClean="0">
                <a:solidFill>
                  <a:schemeClr val="bg1"/>
                </a:solidFill>
              </a:rPr>
              <a:t>matter</a:t>
            </a:r>
            <a:r>
              <a:rPr lang="es-AR" sz="3600" b="1" dirty="0" smtClean="0">
                <a:solidFill>
                  <a:schemeClr val="bg1"/>
                </a:solidFill>
              </a:rPr>
              <a:t>. </a:t>
            </a:r>
            <a:br>
              <a:rPr lang="es-AR" sz="3600" b="1" dirty="0" smtClean="0">
                <a:solidFill>
                  <a:schemeClr val="bg1"/>
                </a:solidFill>
              </a:rPr>
            </a:br>
            <a:r>
              <a:rPr lang="es-AR" sz="3600" b="1" dirty="0" smtClean="0">
                <a:solidFill>
                  <a:schemeClr val="bg1"/>
                </a:solidFill>
              </a:rPr>
              <a:t>I </a:t>
            </a:r>
            <a:r>
              <a:rPr lang="es-AR" sz="3600" b="1" dirty="0" err="1" smtClean="0">
                <a:solidFill>
                  <a:schemeClr val="bg1"/>
                </a:solidFill>
              </a:rPr>
              <a:t>will</a:t>
            </a:r>
            <a:r>
              <a:rPr lang="es-AR" sz="3600" b="1" dirty="0" smtClean="0">
                <a:solidFill>
                  <a:schemeClr val="bg1"/>
                </a:solidFill>
              </a:rPr>
              <a:t> </a:t>
            </a:r>
            <a:r>
              <a:rPr lang="es-AR" sz="3600" b="1" dirty="0" err="1" smtClean="0">
                <a:solidFill>
                  <a:schemeClr val="bg1"/>
                </a:solidFill>
              </a:rPr>
              <a:t>make</a:t>
            </a:r>
            <a:r>
              <a:rPr lang="es-AR" sz="3600" b="1" dirty="0" smtClean="0">
                <a:solidFill>
                  <a:schemeClr val="bg1"/>
                </a:solidFill>
              </a:rPr>
              <a:t> </a:t>
            </a:r>
            <a:r>
              <a:rPr lang="es-AR" sz="3600" b="1" dirty="0" err="1" smtClean="0">
                <a:solidFill>
                  <a:schemeClr val="bg1"/>
                </a:solidFill>
              </a:rPr>
              <a:t>you</a:t>
            </a:r>
            <a:r>
              <a:rPr lang="es-AR" sz="3600" b="1" dirty="0" smtClean="0">
                <a:solidFill>
                  <a:schemeClr val="bg1"/>
                </a:solidFill>
              </a:rPr>
              <a:t> </a:t>
            </a:r>
            <a:r>
              <a:rPr lang="es-AR" sz="3600" b="1" dirty="0" err="1" smtClean="0">
                <a:solidFill>
                  <a:schemeClr val="bg1"/>
                </a:solidFill>
              </a:rPr>
              <a:t>another</a:t>
            </a:r>
            <a:r>
              <a:rPr lang="es-AR" sz="3600" b="1" dirty="0" smtClean="0">
                <a:solidFill>
                  <a:schemeClr val="bg1"/>
                </a:solidFill>
              </a:rPr>
              <a:t> </a:t>
            </a:r>
            <a:r>
              <a:rPr lang="es-AR" sz="3600" b="1" dirty="0" err="1" smtClean="0">
                <a:solidFill>
                  <a:schemeClr val="bg1"/>
                </a:solidFill>
              </a:rPr>
              <a:t>tomorrow</a:t>
            </a:r>
            <a:r>
              <a:rPr lang="es-AR" sz="3600" b="1" dirty="0" smtClean="0">
                <a:solidFill>
                  <a:schemeClr val="bg1"/>
                </a:solidFill>
              </a:rPr>
              <a:t>.</a:t>
            </a:r>
            <a:br>
              <a:rPr lang="es-AR" sz="3600" b="1" dirty="0" smtClean="0">
                <a:solidFill>
                  <a:schemeClr val="bg1"/>
                </a:solidFill>
              </a:rPr>
            </a:br>
            <a:r>
              <a:rPr lang="es-AR" sz="3600" b="1" dirty="0" smtClean="0">
                <a:solidFill>
                  <a:schemeClr val="bg1"/>
                </a:solidFill>
              </a:rPr>
              <a:t>                                              </a:t>
            </a:r>
            <a:r>
              <a:rPr lang="es-AR" sz="3600" b="1" dirty="0" err="1" smtClean="0">
                <a:solidFill>
                  <a:schemeClr val="bg1"/>
                </a:solidFill>
              </a:rPr>
              <a:t>God</a:t>
            </a:r>
            <a:endParaRPr lang="es-ES" sz="36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10000">
    <p:pull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88</Words>
  <Application>Microsoft Office PowerPoint</Application>
  <PresentationFormat>On-screen Show (4:3)</PresentationFormat>
  <Paragraphs>21</Paragraphs>
  <Slides>23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 Come see the glaciers before they melt!</vt:lpstr>
      <vt:lpstr>What do I have to do to get your attention? Put an ad in the paper?                                                God</vt:lpstr>
      <vt:lpstr>Slide 3</vt:lpstr>
      <vt:lpstr>Earth people, do not treat me like a Martian.                                                God</vt:lpstr>
      <vt:lpstr>Slide 5</vt:lpstr>
      <vt:lpstr>I thought about making the world black and white.  But then I said ... naaah!                                                God</vt:lpstr>
      <vt:lpstr>Slide 7</vt:lpstr>
      <vt:lpstr>Slide 8</vt:lpstr>
      <vt:lpstr>If you missed the dawn  that I made for you today, it does not matter.  I will make you another tomorrow.                                               God</vt:lpstr>
      <vt:lpstr>Slide 10</vt:lpstr>
      <vt:lpstr>How can you be a self-made-man? I remember perfectly making you.                                               God</vt:lpstr>
      <vt:lpstr>Slide 12</vt:lpstr>
      <vt:lpstr>If you think Mona Lisa is amazing,  you should see my master piece… in the mirror.                                            God</vt:lpstr>
      <vt:lpstr>Slide 14</vt:lpstr>
      <vt:lpstr>Slide 15</vt:lpstr>
      <vt:lpstr>Do not forget your umbrella. I have to water the plants.                                               God</vt:lpstr>
      <vt:lpstr>Slide 17</vt:lpstr>
      <vt:lpstr> In my opinion,  you are the most beautiful creature in the world   OK, I’m biased.                                               God</vt:lpstr>
      <vt:lpstr>Slide 19</vt:lpstr>
      <vt:lpstr>Can you imagine what air would cost, if someone else provided it?                                                God</vt:lpstr>
      <vt:lpstr>Slide 21</vt:lpstr>
      <vt:lpstr>Slide 22</vt:lpstr>
      <vt:lpstr>Come to my house on Sunday,  before the game.                                                                                              God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 see the glaciers before they melt!</dc:title>
  <dc:creator>Phillip</dc:creator>
  <cp:lastModifiedBy>Phillip</cp:lastModifiedBy>
  <cp:revision>12</cp:revision>
  <dcterms:created xsi:type="dcterms:W3CDTF">2015-05-24T23:49:31Z</dcterms:created>
  <dcterms:modified xsi:type="dcterms:W3CDTF">2015-09-29T06:22:13Z</dcterms:modified>
</cp:coreProperties>
</file>