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045A-28D9-48B8-A73B-C4022D23209D}" type="datetimeFigureOut">
              <a:rPr lang="en-NZ" smtClean="0"/>
              <a:pPr/>
              <a:t>29/09/2015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81A30-1A71-4199-A779-CC35EAA324E6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045A-28D9-48B8-A73B-C4022D23209D}" type="datetimeFigureOut">
              <a:rPr lang="en-NZ" smtClean="0"/>
              <a:pPr/>
              <a:t>29/09/2015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81A30-1A71-4199-A779-CC35EAA324E6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045A-28D9-48B8-A73B-C4022D23209D}" type="datetimeFigureOut">
              <a:rPr lang="en-NZ" smtClean="0"/>
              <a:pPr/>
              <a:t>29/09/2015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81A30-1A71-4199-A779-CC35EAA324E6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045A-28D9-48B8-A73B-C4022D23209D}" type="datetimeFigureOut">
              <a:rPr lang="en-NZ" smtClean="0"/>
              <a:pPr/>
              <a:t>29/09/2015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81A30-1A71-4199-A779-CC35EAA324E6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045A-28D9-48B8-A73B-C4022D23209D}" type="datetimeFigureOut">
              <a:rPr lang="en-NZ" smtClean="0"/>
              <a:pPr/>
              <a:t>29/09/2015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81A30-1A71-4199-A779-CC35EAA324E6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045A-28D9-48B8-A73B-C4022D23209D}" type="datetimeFigureOut">
              <a:rPr lang="en-NZ" smtClean="0"/>
              <a:pPr/>
              <a:t>29/09/2015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81A30-1A71-4199-A779-CC35EAA324E6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045A-28D9-48B8-A73B-C4022D23209D}" type="datetimeFigureOut">
              <a:rPr lang="en-NZ" smtClean="0"/>
              <a:pPr/>
              <a:t>29/09/2015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81A30-1A71-4199-A779-CC35EAA324E6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045A-28D9-48B8-A73B-C4022D23209D}" type="datetimeFigureOut">
              <a:rPr lang="en-NZ" smtClean="0"/>
              <a:pPr/>
              <a:t>29/09/2015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81A30-1A71-4199-A779-CC35EAA324E6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045A-28D9-48B8-A73B-C4022D23209D}" type="datetimeFigureOut">
              <a:rPr lang="en-NZ" smtClean="0"/>
              <a:pPr/>
              <a:t>29/09/2015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81A30-1A71-4199-A779-CC35EAA324E6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045A-28D9-48B8-A73B-C4022D23209D}" type="datetimeFigureOut">
              <a:rPr lang="en-NZ" smtClean="0"/>
              <a:pPr/>
              <a:t>29/09/2015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81A30-1A71-4199-A779-CC35EAA324E6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045A-28D9-48B8-A73B-C4022D23209D}" type="datetimeFigureOut">
              <a:rPr lang="en-NZ" smtClean="0"/>
              <a:pPr/>
              <a:t>29/09/2015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81A30-1A71-4199-A779-CC35EAA324E6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6045A-28D9-48B8-A73B-C4022D23209D}" type="datetimeFigureOut">
              <a:rPr lang="en-NZ" smtClean="0"/>
              <a:pPr/>
              <a:t>29/09/2015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81A30-1A71-4199-A779-CC35EAA324E6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mensionsinfo.com/dimensions-of-a-jumbo-jet/" TargetMode="Externa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Phillip\Music\My%20Music\Cat%20Stevens\Remember-%20The%20Ultimate%20Collection\18%20Where%20Do%20the%20Children%20Play-.wma" TargetMode="External"/><Relationship Id="rId6" Type="http://schemas.openxmlformats.org/officeDocument/2006/relationships/hyperlink" Target="http://www.google.co.nz/url?sa=i&amp;rct=j&amp;q=&amp;esrc=s&amp;source=images&amp;cd=&amp;cad=rja&amp;uact=8&amp;ved=0CAcQjRw&amp;url=http://cupegraf.com/377407-rocket.html&amp;ei=_M9yVbasEYKl8AXxy4PwCg&amp;bvm=bv.95039771,d.dGc&amp;psig=AFQjCNGN9xcRDkvEdjGSvcoMayvO4E8vhA&amp;ust=1433674131528348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.nz/url?sa=i&amp;rct=j&amp;q=&amp;esrc=s&amp;source=images&amp;cd=&amp;cad=rja&amp;uact=8&amp;ved=0CAcQjRw&amp;url=https://www.rnoh.nhs.uk/about-the-rnoh/bolsover-street/artwork/gudawer-kalirai&amp;ei=9cVyVYbgH8uj8AXupoDADA&amp;psig=AFQjCNErP9_15be7sf8yb7efY8xrjfMEtg&amp;ust=1433671517426636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nz/url?sa=i&amp;rct=j&amp;q=&amp;esrc=s&amp;source=images&amp;cd=&amp;cad=rja&amp;uact=8&amp;ved=0CAcQjRw&amp;url=http://www.pd4pic.com/overtaking/&amp;ei=acZyVaC5FYfg8AX0_IGYBw&amp;psig=AFQjCNH-nJn7t3BLdrpmxheFZT2lx0N2Rg&amp;ust=1433671638570557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.nz/url?sa=i&amp;rct=j&amp;q=&amp;esrc=s&amp;source=images&amp;cd=&amp;cad=rja&amp;uact=8&amp;ved=0CAcQjRw&amp;url=http://startasnowball.com/kids-play-kids-community-service/&amp;ei=JMZyVbz1KZG48gWAmYHQAQ&amp;psig=AFQjCNErP9_15be7sf8yb7efY8xrjfMEtg&amp;ust=1433671517426636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dimensionsinfo.com/wp-content/uploads/2010/02/Jumbo-Jet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4077072"/>
            <a:ext cx="4286250" cy="237172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8568952" cy="3744415"/>
          </a:xfrm>
        </p:spPr>
        <p:txBody>
          <a:bodyPr>
            <a:normAutofit fontScale="90000"/>
          </a:bodyPr>
          <a:lstStyle/>
          <a:p>
            <a:pPr algn="l"/>
            <a:r>
              <a:rPr lang="en-NZ" sz="3600" b="1" dirty="0" smtClean="0"/>
              <a:t/>
            </a:r>
            <a:br>
              <a:rPr lang="en-NZ" sz="3600" b="1" dirty="0" smtClean="0"/>
            </a:br>
            <a:r>
              <a:rPr lang="en-NZ" sz="3600" b="1" dirty="0"/>
              <a:t/>
            </a:r>
            <a:br>
              <a:rPr lang="en-NZ" sz="3600" b="1" dirty="0"/>
            </a:br>
            <a:r>
              <a:rPr lang="en-NZ" sz="4000" b="1" dirty="0" smtClean="0"/>
              <a:t>Well </a:t>
            </a:r>
            <a:r>
              <a:rPr lang="en-NZ" sz="4000" b="1" dirty="0"/>
              <a:t>I think it's fine, building jumbo </a:t>
            </a:r>
            <a:r>
              <a:rPr lang="en-NZ" sz="4000" b="1" dirty="0" smtClean="0"/>
              <a:t>planes</a:t>
            </a:r>
            <a:r>
              <a:rPr lang="en-NZ" sz="4000" b="1" dirty="0"/>
              <a:t/>
            </a:r>
            <a:br>
              <a:rPr lang="en-NZ" sz="4000" b="1" dirty="0"/>
            </a:br>
            <a:r>
              <a:rPr lang="en-NZ" sz="4000" b="1" dirty="0"/>
              <a:t>Or taking a ride on a cosmic train.</a:t>
            </a:r>
            <a:br>
              <a:rPr lang="en-NZ" sz="4000" b="1" dirty="0"/>
            </a:br>
            <a:r>
              <a:rPr lang="en-NZ" sz="4000" b="1" dirty="0"/>
              <a:t>Switch on summer from a slot machine.</a:t>
            </a:r>
            <a:br>
              <a:rPr lang="en-NZ" sz="4000" b="1" dirty="0"/>
            </a:br>
            <a:r>
              <a:rPr lang="en-NZ" sz="4000" b="1" dirty="0"/>
              <a:t>Get what you want to if you want, </a:t>
            </a:r>
            <a:r>
              <a:rPr lang="en-NZ" sz="4000" b="1" dirty="0" smtClean="0"/>
              <a:t/>
            </a:r>
            <a:br>
              <a:rPr lang="en-NZ" sz="4000" b="1" dirty="0" smtClean="0"/>
            </a:br>
            <a:r>
              <a:rPr lang="en-NZ" sz="4000" b="1" dirty="0" smtClean="0"/>
              <a:t>'cause </a:t>
            </a:r>
            <a:r>
              <a:rPr lang="en-NZ" sz="4000" b="1" dirty="0"/>
              <a:t>you can get anything.</a:t>
            </a:r>
            <a:r>
              <a:rPr lang="en-NZ" sz="1000" dirty="0"/>
              <a:t/>
            </a:r>
            <a:br>
              <a:rPr lang="en-NZ" sz="1000" dirty="0"/>
            </a:br>
            <a:r>
              <a:rPr lang="en-NZ" sz="1000" dirty="0"/>
              <a:t/>
            </a:r>
            <a:br>
              <a:rPr lang="en-NZ" sz="1000" dirty="0"/>
            </a:br>
            <a:r>
              <a:rPr lang="en-NZ" sz="1000" dirty="0"/>
              <a:t/>
            </a:r>
            <a:br>
              <a:rPr lang="en-NZ" sz="1000" dirty="0"/>
            </a:br>
            <a:r>
              <a:rPr lang="en-NZ" sz="1000" dirty="0"/>
              <a:t/>
            </a:r>
            <a:br>
              <a:rPr lang="en-NZ" sz="1000" dirty="0"/>
            </a:br>
            <a:r>
              <a:rPr lang="en-NZ" sz="1000" dirty="0"/>
              <a:t/>
            </a:r>
            <a:br>
              <a:rPr lang="en-NZ" sz="1000" dirty="0"/>
            </a:br>
            <a:r>
              <a:rPr lang="en-NZ" sz="1000" dirty="0"/>
              <a:t/>
            </a:r>
            <a:br>
              <a:rPr lang="en-NZ" sz="1000" dirty="0"/>
            </a:br>
            <a:r>
              <a:rPr lang="en-NZ" sz="1000" dirty="0"/>
              <a:t/>
            </a:r>
            <a:br>
              <a:rPr lang="en-NZ" sz="1000" dirty="0"/>
            </a:br>
            <a:r>
              <a:rPr lang="en-NZ" sz="1000" dirty="0"/>
              <a:t/>
            </a:r>
            <a:br>
              <a:rPr lang="en-NZ" sz="1000" dirty="0"/>
            </a:br>
            <a:r>
              <a:rPr lang="en-NZ" sz="1000" dirty="0"/>
              <a:t/>
            </a:r>
            <a:br>
              <a:rPr lang="en-NZ" sz="1000" dirty="0"/>
            </a:br>
            <a:r>
              <a:rPr lang="en-NZ" sz="1000" dirty="0" smtClean="0"/>
              <a:t/>
            </a:r>
            <a:br>
              <a:rPr lang="en-NZ" sz="1000" dirty="0" smtClean="0"/>
            </a:br>
            <a:r>
              <a:rPr lang="en-NZ" sz="1000" dirty="0"/>
              <a:t/>
            </a:r>
            <a:br>
              <a:rPr lang="en-NZ" sz="1000" dirty="0"/>
            </a:br>
            <a:endParaRPr lang="en-NZ" sz="1000" dirty="0"/>
          </a:p>
        </p:txBody>
      </p:sp>
      <p:sp>
        <p:nvSpPr>
          <p:cNvPr id="4" name="Rectangle 3"/>
          <p:cNvSpPr/>
          <p:nvPr/>
        </p:nvSpPr>
        <p:spPr>
          <a:xfrm>
            <a:off x="1835696" y="260648"/>
            <a:ext cx="5403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NZ" b="1" dirty="0" smtClean="0">
                <a:solidFill>
                  <a:srgbClr val="FF0000"/>
                </a:solidFill>
              </a:rPr>
              <a:t>WHERE DO THE CHILDREN PLAY?</a:t>
            </a:r>
            <a:r>
              <a:rPr lang="en-NZ" b="1" dirty="0">
                <a:solidFill>
                  <a:srgbClr val="FF0000"/>
                </a:solidFill>
              </a:rPr>
              <a:t> </a:t>
            </a:r>
            <a:r>
              <a:rPr lang="en-NZ" b="1" dirty="0" smtClean="0">
                <a:solidFill>
                  <a:srgbClr val="FF0000"/>
                </a:solidFill>
              </a:rPr>
              <a:t>: CAT STEVENS (1970)</a:t>
            </a:r>
            <a:endParaRPr lang="en-NZ" b="1" dirty="0">
              <a:solidFill>
                <a:srgbClr val="FF0000"/>
              </a:solidFill>
            </a:endParaRPr>
          </a:p>
        </p:txBody>
      </p:sp>
      <p:pic>
        <p:nvPicPr>
          <p:cNvPr id="6" name="18 Where Do the Children Play-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6388" name="Picture 4" descr="https://encrypted-tbn2.gstatic.com/images?q=tbn:ANd9GcTu0eccMu2EPzjXGOJgbWpvhpjsvSnoaaCzViUZU5XkSn-BnClj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 b="8397"/>
          <a:stretch>
            <a:fillRect/>
          </a:stretch>
        </p:blipFill>
        <p:spPr bwMode="auto">
          <a:xfrm>
            <a:off x="6084168" y="3429000"/>
            <a:ext cx="2495550" cy="3429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6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4005064"/>
            <a:ext cx="88204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4000" b="1" dirty="0" smtClean="0"/>
              <a:t>I know we've come a long way,</a:t>
            </a:r>
            <a:br>
              <a:rPr lang="en-NZ" sz="4000" b="1" dirty="0" smtClean="0"/>
            </a:br>
            <a:r>
              <a:rPr lang="en-NZ" sz="4000" b="1" dirty="0" smtClean="0"/>
              <a:t>We're changing day to day,</a:t>
            </a:r>
            <a:br>
              <a:rPr lang="en-NZ" sz="4000" b="1" dirty="0" smtClean="0"/>
            </a:br>
            <a:r>
              <a:rPr lang="en-NZ" sz="4000" b="1" dirty="0" smtClean="0"/>
              <a:t>But tell me, where do the children play?</a:t>
            </a:r>
            <a:endParaRPr lang="en-NZ" sz="4000" b="1" dirty="0"/>
          </a:p>
        </p:txBody>
      </p:sp>
      <p:pic>
        <p:nvPicPr>
          <p:cNvPr id="5122" name="Picture 2" descr="https://encrypted-tbn3.gstatic.com/images?q=tbn:ANd9GcTvqFlsPdQUADJmMpY8z18wmuV2JUAjpEOozADmtmSZm10pvrdjo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6302" y="404664"/>
            <a:ext cx="6046554" cy="324036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pd4pic.com/images/highway-pkw-truck-traffic-jam-exit-swif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t="3847"/>
          <a:stretch>
            <a:fillRect/>
          </a:stretch>
        </p:blipFill>
        <p:spPr bwMode="auto">
          <a:xfrm>
            <a:off x="1907704" y="3068960"/>
            <a:ext cx="4991100" cy="3599309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251520" y="188640"/>
            <a:ext cx="88924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3600" b="1" dirty="0" smtClean="0"/>
              <a:t>Well you roll on roads over fresh green grass</a:t>
            </a:r>
            <a:br>
              <a:rPr lang="en-NZ" sz="3600" b="1" dirty="0" smtClean="0"/>
            </a:br>
            <a:r>
              <a:rPr lang="en-NZ" sz="3600" b="1" dirty="0" smtClean="0"/>
              <a:t>For your lorry loads pumping petrol gas.</a:t>
            </a:r>
            <a:br>
              <a:rPr lang="en-NZ" sz="3600" b="1" dirty="0" smtClean="0"/>
            </a:br>
            <a:r>
              <a:rPr lang="en-NZ" sz="3600" b="1" dirty="0" smtClean="0"/>
              <a:t>And you make them long, and you make them tough.</a:t>
            </a:r>
            <a:br>
              <a:rPr lang="en-NZ" sz="3600" b="1" dirty="0" smtClean="0"/>
            </a:br>
            <a:r>
              <a:rPr lang="en-NZ" sz="3600" b="1" dirty="0" smtClean="0"/>
              <a:t>But they just go on and on, and it seems that you can't get off.</a:t>
            </a:r>
            <a:endParaRPr lang="en-NZ" sz="3600" b="1" dirty="0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encrypted-tbn1.gstatic.com/images?q=tbn:ANd9GcR-IQSE4uhYL_KsmoZdiZvm7l4rMn-LCsuhAaix6zhpmAkeJeku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2780928"/>
            <a:ext cx="5438775" cy="3629025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251520" y="548680"/>
            <a:ext cx="8640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4000" b="1" dirty="0" smtClean="0"/>
              <a:t>Oh, I know we've come a long way,</a:t>
            </a:r>
            <a:br>
              <a:rPr lang="en-NZ" sz="4000" b="1" dirty="0" smtClean="0"/>
            </a:br>
            <a:r>
              <a:rPr lang="en-NZ" sz="4000" b="1" dirty="0" smtClean="0"/>
              <a:t>We're changing day to day,</a:t>
            </a:r>
            <a:br>
              <a:rPr lang="en-NZ" sz="4000" b="1" dirty="0" smtClean="0"/>
            </a:br>
            <a:r>
              <a:rPr lang="en-NZ" sz="4000" b="1" dirty="0" smtClean="0"/>
              <a:t>But tell me, where do the children play?</a:t>
            </a:r>
            <a:endParaRPr lang="en-NZ" sz="4000" b="1" dirty="0"/>
          </a:p>
        </p:txBody>
      </p:sp>
    </p:spTree>
  </p:cSld>
  <p:clrMapOvr>
    <a:masterClrMapping/>
  </p:clrMapOvr>
  <p:transition advClick="0" advTm="46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476672"/>
            <a:ext cx="554461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3600" b="1" dirty="0" smtClean="0"/>
              <a:t>When you crack the sky, scrapers fill the air.</a:t>
            </a:r>
            <a:br>
              <a:rPr lang="en-NZ" sz="3600" b="1" dirty="0" smtClean="0"/>
            </a:br>
            <a:r>
              <a:rPr lang="en-NZ" sz="3600" b="1" dirty="0" smtClean="0"/>
              <a:t>Will you keep on building higher</a:t>
            </a:r>
            <a:br>
              <a:rPr lang="en-NZ" sz="3600" b="1" dirty="0" smtClean="0"/>
            </a:br>
            <a:r>
              <a:rPr lang="en-NZ" sz="3600" b="1" dirty="0" smtClean="0"/>
              <a:t>'til there's no more room </a:t>
            </a:r>
          </a:p>
          <a:p>
            <a:r>
              <a:rPr lang="en-NZ" sz="3600" b="1" dirty="0"/>
              <a:t>u</a:t>
            </a:r>
            <a:r>
              <a:rPr lang="en-NZ" sz="3600" b="1" dirty="0" smtClean="0"/>
              <a:t>p there?</a:t>
            </a:r>
            <a:br>
              <a:rPr lang="en-NZ" sz="3600" b="1" dirty="0" smtClean="0"/>
            </a:br>
            <a:r>
              <a:rPr lang="en-NZ" sz="3600" b="1" dirty="0" smtClean="0"/>
              <a:t>Will you make us laugh, </a:t>
            </a:r>
          </a:p>
          <a:p>
            <a:r>
              <a:rPr lang="en-NZ" sz="3600" b="1" dirty="0" smtClean="0"/>
              <a:t>will you make us cry?</a:t>
            </a:r>
            <a:br>
              <a:rPr lang="en-NZ" sz="3600" b="1" dirty="0" smtClean="0"/>
            </a:br>
            <a:r>
              <a:rPr lang="en-NZ" sz="3600" b="1" dirty="0" smtClean="0"/>
              <a:t>Will you tell us when to live, and will you tell us when to die?</a:t>
            </a:r>
            <a:endParaRPr lang="en-NZ" sz="3600" b="1" dirty="0"/>
          </a:p>
        </p:txBody>
      </p:sp>
      <p:sp>
        <p:nvSpPr>
          <p:cNvPr id="2050" name="AutoShape 2" descr="Image result for skyscrap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2052" name="Picture 4" descr="Skyscraper II by andrewnelsonya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340768"/>
            <a:ext cx="2600686" cy="459722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2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3861048"/>
            <a:ext cx="8640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4000" b="1" dirty="0" smtClean="0"/>
              <a:t>I know we've come a long way,</a:t>
            </a:r>
            <a:br>
              <a:rPr lang="en-NZ" sz="4000" b="1" dirty="0" smtClean="0"/>
            </a:br>
            <a:r>
              <a:rPr lang="en-NZ" sz="4000" b="1" dirty="0" smtClean="0"/>
              <a:t>We're changing day to day,</a:t>
            </a:r>
            <a:br>
              <a:rPr lang="en-NZ" sz="4000" b="1" dirty="0" smtClean="0"/>
            </a:br>
            <a:r>
              <a:rPr lang="en-NZ" sz="4000" b="1" dirty="0" smtClean="0"/>
              <a:t>But tell me, where do the children play? </a:t>
            </a:r>
            <a:endParaRPr lang="en-NZ" sz="4000" b="1" dirty="0"/>
          </a:p>
        </p:txBody>
      </p:sp>
      <p:pic>
        <p:nvPicPr>
          <p:cNvPr id="1026" name="Picture 2" descr="Image result for children at play"/>
          <p:cNvPicPr>
            <a:picLocks noChangeAspect="1" noChangeArrowheads="1"/>
          </p:cNvPicPr>
          <p:nvPr/>
        </p:nvPicPr>
        <p:blipFill>
          <a:blip r:embed="rId2" cstate="print"/>
          <a:srcRect b="13471"/>
          <a:stretch>
            <a:fillRect/>
          </a:stretch>
        </p:blipFill>
        <p:spPr bwMode="auto">
          <a:xfrm>
            <a:off x="1547664" y="620688"/>
            <a:ext cx="6095999" cy="288032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58</Words>
  <Application>Microsoft Office PowerPoint</Application>
  <PresentationFormat>On-screen Show (4:3)</PresentationFormat>
  <Paragraphs>9</Paragraphs>
  <Slides>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Well I think it's fine, building jumbo planes Or taking a ride on a cosmic train. Switch on summer from a slot machine. Get what you want to if you want,  'cause you can get anything.           </vt:lpstr>
      <vt:lpstr>Slide 2</vt:lpstr>
      <vt:lpstr>Slide 3</vt:lpstr>
      <vt:lpstr>Slide 4</vt:lpstr>
      <vt:lpstr>Slide 5</vt:lpstr>
      <vt:lpstr>Slide 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 I think it's fine, building jumbo planes. Or taking a ride on a cosmic train. Switch on summer from a slot machine. Get what you want to if you want,  'cause you can get anything.</dc:title>
  <dc:creator>Phillip</dc:creator>
  <cp:lastModifiedBy>Phillip</cp:lastModifiedBy>
  <cp:revision>6</cp:revision>
  <dcterms:created xsi:type="dcterms:W3CDTF">2015-06-06T09:54:13Z</dcterms:created>
  <dcterms:modified xsi:type="dcterms:W3CDTF">2015-09-29T06:29:08Z</dcterms:modified>
</cp:coreProperties>
</file>