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313" r:id="rId3"/>
    <p:sldId id="290" r:id="rId4"/>
    <p:sldId id="308" r:id="rId5"/>
    <p:sldId id="301" r:id="rId6"/>
    <p:sldId id="314" r:id="rId7"/>
    <p:sldId id="302" r:id="rId8"/>
    <p:sldId id="271" r:id="rId9"/>
    <p:sldId id="307" r:id="rId10"/>
    <p:sldId id="306" r:id="rId11"/>
    <p:sldId id="280" r:id="rId12"/>
    <p:sldId id="315" r:id="rId13"/>
    <p:sldId id="316" r:id="rId14"/>
    <p:sldId id="293" r:id="rId15"/>
    <p:sldId id="31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  <p:clrMru>
    <a:srgbClr val="4F6228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81C8-4DB5-48AD-BA13-814D6BF00C10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304B4-FACA-452B-8611-370AA15A8E0F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7404E-5020-4190-8800-EC1B0B57AF43}" type="slidenum">
              <a:rPr lang="en-US"/>
              <a:pPr/>
              <a:t>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9B84E-1885-4581-8E7F-5F5D4A7960DB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04375-486A-41D1-9391-9392CFEB0AC8}" type="slidenum">
              <a:rPr lang="en-US"/>
              <a:pPr/>
              <a:t>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14EE0-9D97-4AF5-8FAE-7854F6130972}" type="slidenum">
              <a:rPr lang="en-US"/>
              <a:pPr/>
              <a:t>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015D6-0F4A-4E9C-9F00-BC326F9C25D7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F9E80-A4A3-4F23-8ED0-1368505C6F5B}" type="slidenum">
              <a:rPr lang="en-US"/>
              <a:pPr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72-1CCA-4492-B052-C8A17DA72BA5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F38-7221-4809-ADA5-9AA8171D9F67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0C76-F61C-454D-A0EF-233D20245EFD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DFBB-B9BA-4A92-A1D4-80001856BC4D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E2-C013-40AB-B527-5D97D62D8E65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E94-4232-49CC-A4DD-097CBB4782FE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0F26-4788-49F5-A50B-3472E251CB41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F69E-5572-40B0-A23F-4EC9D11DC8CE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9C74-005B-4BA7-9B39-23F139332984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3730-641C-47F0-ACCF-286DCA33C0B3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09D4-82D3-4A22-ADCF-789E7CD502E7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A392-71EF-428C-9B50-16332EB63198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9747-6A5E-44F5-AFC4-F4D40864D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wedg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hillip\Music\My%20Music\Various%20Artists%20Mostly%20Classical\Classical%20Chillout,%20Vol.%202%20Disc%202\06%20Love%20in%20Slow%20Motion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mpback Wha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6" descr="logo-nz March 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648200"/>
            <a:ext cx="3733800" cy="15367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06 Love in Slow Motion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reen w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25"/>
            <a:ext cx="9144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114800"/>
            <a:ext cx="9144000" cy="21236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Module 2: Imperatives and Insights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The Biblical Mandate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for Creation Care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yx Antelo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Module 3: An Inconvenient Truth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Occasional Objections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and Everyday Excuses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est Flow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0" y="2514600"/>
            <a:ext cx="9144000" cy="21236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Module 4: Twin Transformations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Creation Care as a Matter of Morality and a Means of 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een Sea Tur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349"/>
          <a:stretch>
            <a:fillRect/>
          </a:stretch>
        </p:blipFill>
        <p:spPr>
          <a:xfrm>
            <a:off x="0" y="0"/>
            <a:ext cx="9144000" cy="5462464"/>
          </a:xfrm>
        </p:spPr>
      </p:pic>
      <p:sp>
        <p:nvSpPr>
          <p:cNvPr id="3" name="Rectangle 2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Module 5: For Such A Time As This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Translating Theory into Practice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0" y="5257562"/>
            <a:ext cx="9144000" cy="160043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WARNING: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This seminar could change your life!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advClick="0" advTm="13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blue 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8650" y="-177165"/>
            <a:ext cx="10401300" cy="721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304800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Are you ready to begin?</a:t>
            </a:r>
          </a:p>
          <a:p>
            <a:pPr algn="ctr"/>
            <a:endParaRPr lang="en-US" sz="4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Please turn to the Module 1 page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in your seminar folder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advClick="0" advTm="22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o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50"/>
            <a:ext cx="9144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057400"/>
            <a:ext cx="9144000" cy="298543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Welcome to the</a:t>
            </a:r>
          </a:p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PLANETCARERS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Seminar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sert Landsca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0" y="4038600"/>
            <a:ext cx="9144000" cy="2123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Today we will consider why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Christians should be involved in environmental stewardship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Click="0" advTm="12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co Tou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0" y="3581400"/>
            <a:ext cx="9144000" cy="2123658"/>
          </a:xfrm>
          <a:prstGeom prst="rect">
            <a:avLst/>
          </a:prstGeom>
          <a:solidFill>
            <a:srgbClr val="4F62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00"/>
                </a:solidFill>
              </a:rPr>
              <a:t>God saw everything that he had made, and indeed, it was very good.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Genesis 1:31 NRSV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ollution"/>
          <p:cNvPicPr>
            <a:picLocks noChangeAspect="1" noChangeArrowheads="1"/>
          </p:cNvPicPr>
          <p:nvPr/>
        </p:nvPicPr>
        <p:blipFill>
          <a:blip r:embed="rId3" cstate="print"/>
          <a:srcRect t="11783"/>
          <a:stretch>
            <a:fillRect/>
          </a:stretch>
        </p:blipFill>
        <p:spPr bwMode="auto">
          <a:xfrm>
            <a:off x="0" y="0"/>
            <a:ext cx="9144000" cy="79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914400"/>
            <a:ext cx="9144000" cy="280076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00"/>
                </a:solidFill>
              </a:rPr>
              <a:t>The Lord took the man and put him in the Garden of Eden to work it and take care of it.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Genesis 2:15 TNIV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Phillip\AppData\Local\Microsoft\Windows\INetCache\IE\65QMRI02\question-mark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973650"/>
            <a:ext cx="1785851" cy="1768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Click="0" advTm="1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e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0" y="1219200"/>
            <a:ext cx="9144000" cy="452431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NZ" sz="3200" b="1" dirty="0" smtClean="0">
                <a:solidFill>
                  <a:srgbClr val="FFFF00"/>
                </a:solidFill>
              </a:rPr>
              <a:t>I looked at the earth, and it was empty and formless.</a:t>
            </a:r>
            <a:br>
              <a:rPr lang="en-NZ" sz="3200" b="1" dirty="0" smtClean="0">
                <a:solidFill>
                  <a:srgbClr val="FFFF00"/>
                </a:solidFill>
              </a:rPr>
            </a:br>
            <a:r>
              <a:rPr lang="en-NZ" sz="3200" b="1" dirty="0" smtClean="0">
                <a:solidFill>
                  <a:srgbClr val="FFFF00"/>
                </a:solidFill>
              </a:rPr>
              <a:t>    I looked at the heavens, and there was no light.</a:t>
            </a:r>
            <a:br>
              <a:rPr lang="en-NZ" sz="3200" b="1" dirty="0" smtClean="0">
                <a:solidFill>
                  <a:srgbClr val="FFFF00"/>
                </a:solidFill>
              </a:rPr>
            </a:br>
            <a:r>
              <a:rPr lang="en-NZ" sz="3200" b="1" dirty="0" smtClean="0">
                <a:solidFill>
                  <a:srgbClr val="FFFF00"/>
                </a:solidFill>
              </a:rPr>
              <a:t>I looked at the mountains and hills,</a:t>
            </a:r>
            <a:br>
              <a:rPr lang="en-NZ" sz="3200" b="1" dirty="0" smtClean="0">
                <a:solidFill>
                  <a:srgbClr val="FFFF00"/>
                </a:solidFill>
              </a:rPr>
            </a:br>
            <a:r>
              <a:rPr lang="en-NZ" sz="3200" b="1" dirty="0" smtClean="0">
                <a:solidFill>
                  <a:srgbClr val="FFFF00"/>
                </a:solidFill>
              </a:rPr>
              <a:t>    and they trembled and shook.</a:t>
            </a:r>
            <a:br>
              <a:rPr lang="en-NZ" sz="3200" b="1" dirty="0" smtClean="0">
                <a:solidFill>
                  <a:srgbClr val="FFFF00"/>
                </a:solidFill>
              </a:rPr>
            </a:br>
            <a:r>
              <a:rPr lang="en-NZ" sz="3200" b="1" dirty="0" smtClean="0">
                <a:solidFill>
                  <a:srgbClr val="FFFF00"/>
                </a:solidFill>
              </a:rPr>
              <a:t>I looked, and all the people were gone.</a:t>
            </a:r>
            <a:br>
              <a:rPr lang="en-NZ" sz="3200" b="1" dirty="0" smtClean="0">
                <a:solidFill>
                  <a:srgbClr val="FFFF00"/>
                </a:solidFill>
              </a:rPr>
            </a:br>
            <a:r>
              <a:rPr lang="en-NZ" sz="3200" b="1" dirty="0" smtClean="0">
                <a:solidFill>
                  <a:srgbClr val="FFFF00"/>
                </a:solidFill>
              </a:rPr>
              <a:t>    All the birds of the sky had flown away.</a:t>
            </a:r>
            <a:br>
              <a:rPr lang="en-NZ" sz="3200" b="1" dirty="0" smtClean="0">
                <a:solidFill>
                  <a:srgbClr val="FFFF00"/>
                </a:solidFill>
              </a:rPr>
            </a:br>
            <a:r>
              <a:rPr lang="en-NZ" sz="3200" b="1" dirty="0" smtClean="0">
                <a:solidFill>
                  <a:srgbClr val="FFFF00"/>
                </a:solidFill>
              </a:rPr>
              <a:t>I looked, and the fertile fields had become a wilderness.</a:t>
            </a:r>
          </a:p>
          <a:p>
            <a:pPr algn="ctr"/>
            <a:r>
              <a:rPr lang="en-NZ" sz="3200" b="1" dirty="0" smtClean="0">
                <a:solidFill>
                  <a:srgbClr val="FFFF00"/>
                </a:solidFill>
              </a:rPr>
              <a:t>Jeremiah 4:22-26 NLT</a:t>
            </a:r>
            <a:endParaRPr lang="en-NZ" sz="3200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advClick="0" advTm="2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757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33600" y="1841242"/>
            <a:ext cx="4953000" cy="50167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NZ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NZ" sz="3200" b="1" dirty="0" smtClean="0">
                <a:solidFill>
                  <a:srgbClr val="FFFF00"/>
                </a:solidFill>
              </a:rPr>
              <a:t>“Never again will the floodwaters destroy all life. </a:t>
            </a:r>
          </a:p>
          <a:p>
            <a:pPr algn="ctr"/>
            <a:r>
              <a:rPr lang="en-NZ" sz="3200" b="1" dirty="0" smtClean="0">
                <a:solidFill>
                  <a:srgbClr val="FFFF00"/>
                </a:solidFill>
              </a:rPr>
              <a:t>When I see the rainbow in the clouds I will remember the eternal covenant between God and every living creature on earth...”</a:t>
            </a:r>
          </a:p>
          <a:p>
            <a:pPr algn="ctr"/>
            <a:r>
              <a:rPr lang="en-NZ" sz="3200" b="1" dirty="0" smtClean="0">
                <a:solidFill>
                  <a:srgbClr val="FFFF00"/>
                </a:solidFill>
              </a:rPr>
              <a:t>Genesis 9:15-17 NLT                                                                                    </a:t>
            </a:r>
          </a:p>
          <a:p>
            <a:pPr algn="ctr"/>
            <a:endParaRPr lang="en-NZ" sz="3200" b="1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Click="0" advTm="12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r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In this seminar we will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address some timely topics…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advClick="0" advTm="9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124200"/>
            <a:ext cx="9144000" cy="144655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Module 1: A Perfect Storm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The Reality of the Ecological Crisis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9747-6A5E-44F5-AFC4-F4D40864D2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232</Words>
  <Application>Microsoft Office PowerPoint</Application>
  <PresentationFormat>On-screen Show (4:3)</PresentationFormat>
  <Paragraphs>56</Paragraphs>
  <Slides>15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 Donnell</dc:creator>
  <cp:lastModifiedBy>Phillip</cp:lastModifiedBy>
  <cp:revision>49</cp:revision>
  <dcterms:created xsi:type="dcterms:W3CDTF">2013-02-05T02:20:36Z</dcterms:created>
  <dcterms:modified xsi:type="dcterms:W3CDTF">2015-09-29T06:22:50Z</dcterms:modified>
</cp:coreProperties>
</file>