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C3E0-7E9B-492B-AE0A-2973F61288ED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9682-DD5A-4D13-BEC7-B125E904DF5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hillip\Music\iTunes\iTunes%20Media\Music\Verdelle%20Smith\Soul%20Legend\03%20Tar%20and%20Cement%20(Stereo%20Single%20Edi.m4a" TargetMode="External"/><Relationship Id="rId6" Type="http://schemas.openxmlformats.org/officeDocument/2006/relationships/hyperlink" Target="http://www.google.co.nz/url?sa=i&amp;rct=j&amp;q=&amp;esrc=s&amp;source=images&amp;cd=&amp;cad=rja&amp;uact=8&amp;ved=0CAcQjRw&amp;url=http://calgaryherald.com/news/local-news/the-lilacs-of-bridgeland-they-wont-be-ignored&amp;ei=LFRzVfKcIIWl8QWO9oD4Aw&amp;psig=AFQjCNFhId3W7GLDnqRIs12OIuXv9mbUQA&amp;ust=143370776609714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nz/url?sa=i&amp;rct=j&amp;q=&amp;esrc=s&amp;source=images&amp;cd=&amp;cad=rja&amp;uact=8&amp;ved=0CAcQjRw&amp;url=https://www.pinterest.com/polgarilona/flower-feilds-flowery-meadows-vir%C3%A1gos-mez%C5%91k-vir%C3%A1go/&amp;ei=-lNzVeHXCY-C8gWNgYGIBg&amp;psig=AFQjCNFhId3W7GLDnqRIs12OIuXv9mbUQA&amp;ust=14337077660971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nz/url?sa=i&amp;rct=j&amp;q=&amp;esrc=s&amp;source=images&amp;cd=&amp;cad=rja&amp;uact=8&amp;ved=0CAcQjRw&amp;url=http://www.salon.com/2013/12/27/your_move_to_the_big_city_may_be_your_last_partner/&amp;ei=WFFzVb-rOMH58QWMsoL4CQ&amp;bvm=bv.95039771,d.dGc&amp;psig=AFQjCNGuZy50wnYQijowqHVDzkcWvlZElg&amp;ust=14337070974071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nz/url?sa=i&amp;rct=j&amp;q=&amp;esrc=s&amp;source=images&amp;cd=&amp;cad=rja&amp;uact=8&amp;ved=0CAcQjRw&amp;url=http://trenchreynolds.com/2014/02/13/man-who-rented-out-room-charged-with-sex-trafficking/&amp;ei=ulFzVZnuNtfp8AWLt4HYDg&amp;psig=AFQjCNGXb4OzcMV1UFGqq-GZA4jDFChhOA&amp;ust=14337072673758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nz/url?sa=i&amp;rct=j&amp;q=&amp;esrc=s&amp;source=images&amp;cd=&amp;cad=rja&amp;uact=8&amp;ved=0CAcQjRw&amp;url=http://noagentfeesingapore.com/commonwealth-common-rooms-for-rent-4-mins-walk-to-mrt/&amp;ei=8lFzVYG1Gpfc8AX56IPACQ&amp;psig=AFQjCNGXb4OzcMV1UFGqq-GZA4jDFChhOA&amp;ust=14337072673758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nz/url?sa=i&amp;rct=j&amp;q=&amp;esrc=s&amp;source=images&amp;cd=&amp;cad=rja&amp;uact=8&amp;ved=0CAcQjRw&amp;url=http://www.mymodernmet.com/profiles/blogs/big-city-silhouettes-7-photos&amp;ei=-FBzVaewHZH-8QWMjYHYBg&amp;bvm=bv.95039771,d.dGc&amp;psig=AFQjCNGuZy50wnYQijowqHVDzkcWvlZElg&amp;ust=14337070974071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nz/url?sa=i&amp;rct=j&amp;q=&amp;esrc=s&amp;source=images&amp;cd=&amp;cad=rja&amp;uact=8&amp;ved=0CAcQjRw&amp;url=http://www.lifehack.org/articles/money/5-ways-become-millionaire-one-year.html&amp;ei=w1dzVbjvCIqC8QW30IKwDw&amp;psig=AFQjCNEocirW-H5BNfhztL96SFDl6bZ3jg&amp;ust=14337088550769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nz/url?sa=i&amp;rct=j&amp;q=&amp;esrc=s&amp;source=images&amp;cd=&amp;cad=rja&amp;uact=8&amp;ved=0CAcQjRw&amp;url=http://trenchreynolds.com/2014/02/13/man-who-rented-out-room-charged-with-sex-trafficking/&amp;ei=ulFzVZnuNtfp8AWLt4HYDg&amp;psig=AFQjCNGXb4OzcMV1UFGqq-GZA4jDFChhOA&amp;ust=14337072673758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nz/url?sa=i&amp;rct=j&amp;q=&amp;esrc=s&amp;source=images&amp;cd=&amp;cad=rja&amp;uact=8&amp;ved=0CAcQjRw&amp;url=http://noagentfeesingapore.com/commonwealth-common-rooms-for-rent-4-mins-walk-to-mrt/&amp;ei=8lFzVYG1Gpfc8AX56IPACQ&amp;psig=AFQjCNGXb4OzcMV1UFGqq-GZA4jDFChhOA&amp;ust=14337072673758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nz/url?sa=i&amp;rct=j&amp;q=&amp;esrc=s&amp;source=images&amp;cd=&amp;cad=rja&amp;uact=8&amp;ved=0CAcQjRw&amp;url=http://genius.com/2434816/Barenaked-ladies-i-can-i-will-i-do/If-good-intentions-paved-the-road-that-gets-me-through-then-ive-got-a-six-lane-highway&amp;ei=JFNzVdzDIojx8gXn-YLQBw&amp;psig=AFQjCNHESMDYCd2eRyT1xvN2REfjk29fHA&amp;ust=14337076604563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.nz/url?sa=i&amp;rct=j&amp;q=&amp;esrc=s&amp;source=images&amp;cd=&amp;cad=rja&amp;uact=8&amp;ved=0CAcQjRw&amp;url=http://www.kafkaesqueblog.com/tag/de-profundis/&amp;ei=glNzVcjDA8bY8gXgrIGYAg&amp;psig=AFQjCNFhId3W7GLDnqRIs12OIuXv9mbUQA&amp;ust=14337077660971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hyperlink" Target="https://www.google.co.nz/url?sa=i&amp;rct=j&amp;q=&amp;esrc=s&amp;source=images&amp;cd=&amp;cad=rja&amp;uact=8&amp;ved=0CAcQjRw&amp;url=https://www.pinterest.com/polgarilona/flower-feilds-flowery-meadows-vir%C3%A1gos-mez%C5%91k-vir%C3%A1go/&amp;ei=-lNzVeHXCY-C8gWNgYGIBg&amp;psig=AFQjCNFhId3W7GLDnqRIs12OIuXv9mbUQA&amp;ust=14337077660971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nz/url?sa=i&amp;rct=j&amp;q=&amp;esrc=s&amp;source=images&amp;cd=&amp;cad=rja&amp;uact=8&amp;ved=0CAcQjRw&amp;url=http://tripwow.tripadvisor.com/slideshow-photo/atlanta-is-home-to-5-million-people-a-big-city-atlanta-united-states.html?sid=17368672&amp;fid=upload_12996102160-tpfil02aw-3209&amp;ei=iVRzVfn5Kov88QWfyIHoAw&amp;psig=AFQjCNGuZy50wnYQijowqHVDzkcWvlZElg&amp;ust=143370709740712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nz/url?sa=i&amp;rct=j&amp;q=&amp;esrc=s&amp;source=images&amp;cd=&amp;cad=rja&amp;uact=8&amp;ved=0CAcQjRw&amp;url=http://calgaryherald.com/news/local-news/the-lilacs-of-bridgeland-they-wont-be-ignored&amp;ei=LFRzVfKcIIWl8QWO9oD4Aw&amp;psig=AFQjCNFhId3W7GLDnqRIs12OIuXv9mbUQA&amp;ust=14337077660971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 smtClean="0"/>
              <a:t>.</a:t>
            </a: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r>
              <a:rPr lang="en-NZ" sz="1000" dirty="0"/>
              <a:t/>
            </a:r>
            <a:br>
              <a:rPr lang="en-NZ" sz="1000" dirty="0"/>
            </a:br>
            <a:endParaRPr lang="en-NZ" sz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8136904" cy="2808312"/>
          </a:xfrm>
        </p:spPr>
        <p:txBody>
          <a:bodyPr>
            <a:noAutofit/>
          </a:bodyPr>
          <a:lstStyle/>
          <a:p>
            <a:pPr algn="l"/>
            <a:r>
              <a:rPr lang="en-NZ" dirty="0" smtClean="0">
                <a:solidFill>
                  <a:schemeClr val="tx1"/>
                </a:solidFill>
              </a:rPr>
              <a:t>The town I came from was quiet and small</a:t>
            </a:r>
            <a:br>
              <a:rPr lang="en-NZ" dirty="0" smtClean="0">
                <a:solidFill>
                  <a:schemeClr val="tx1"/>
                </a:solidFill>
              </a:rPr>
            </a:br>
            <a:r>
              <a:rPr lang="en-NZ" dirty="0" smtClean="0">
                <a:solidFill>
                  <a:schemeClr val="tx1"/>
                </a:solidFill>
              </a:rPr>
              <a:t>we played in the meadows where the grass 						grew so tall</a:t>
            </a:r>
            <a:br>
              <a:rPr lang="en-NZ" dirty="0" smtClean="0">
                <a:solidFill>
                  <a:schemeClr val="tx1"/>
                </a:solidFill>
              </a:rPr>
            </a:br>
            <a:r>
              <a:rPr lang="en-NZ" dirty="0" smtClean="0">
                <a:solidFill>
                  <a:schemeClr val="tx1"/>
                </a:solidFill>
              </a:rPr>
              <a:t>in summer the lilacs would grow everywhere</a:t>
            </a:r>
            <a:br>
              <a:rPr lang="en-NZ" dirty="0" smtClean="0">
                <a:solidFill>
                  <a:schemeClr val="tx1"/>
                </a:solidFill>
              </a:rPr>
            </a:br>
            <a:r>
              <a:rPr lang="en-NZ" dirty="0" smtClean="0">
                <a:solidFill>
                  <a:schemeClr val="tx1"/>
                </a:solidFill>
              </a:rPr>
              <a:t>the laughter of children would float in the air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441" y="260648"/>
            <a:ext cx="430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b="1" dirty="0" smtClean="0">
                <a:solidFill>
                  <a:srgbClr val="FF0000"/>
                </a:solidFill>
              </a:rPr>
              <a:t>TAR AND CEMENT: VERDELLE SMITH (1966)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6" name="03 Tar and Cement (Stereo Single Edi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4" descr="https://s-media-cache-ak0.pinimg.com/236x/69/a7/92/69a79281a7a566f88d0f7002a7e518c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836712"/>
            <a:ext cx="2603318" cy="2592288"/>
          </a:xfrm>
          <a:prstGeom prst="rect">
            <a:avLst/>
          </a:prstGeom>
          <a:noFill/>
        </p:spPr>
      </p:pic>
      <p:pic>
        <p:nvPicPr>
          <p:cNvPr id="8" name="Picture 6" descr="http://postmediacalgaryherald2.files.wordpress.com/2012/06/lilac-close-up-2.jpg?quality=55&amp;strip=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836712"/>
            <a:ext cx="3456384" cy="25845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32656"/>
            <a:ext cx="6912768" cy="2260848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	As I grew older I had to roam</a:t>
            </a:r>
            <a:br>
              <a:rPr lang="en-NZ" dirty="0" smtClean="0"/>
            </a:br>
            <a:r>
              <a:rPr lang="en-NZ" dirty="0" smtClean="0"/>
              <a:t>far from my family, far from my home</a:t>
            </a:r>
            <a:br>
              <a:rPr lang="en-NZ" dirty="0" smtClean="0"/>
            </a:br>
            <a:r>
              <a:rPr lang="en-NZ" dirty="0" smtClean="0"/>
              <a:t>into the city, where lives can be spent</a:t>
            </a:r>
            <a:br>
              <a:rPr lang="en-NZ" dirty="0" smtClean="0"/>
            </a:br>
            <a:r>
              <a:rPr lang="en-NZ" dirty="0" smtClean="0"/>
              <a:t>lost in the shadows of tar and cement.</a:t>
            </a:r>
            <a:endParaRPr lang="en-NZ" dirty="0"/>
          </a:p>
        </p:txBody>
      </p:sp>
      <p:pic>
        <p:nvPicPr>
          <p:cNvPr id="6146" name="Picture 2" descr="http://media.salon.com/2013/12/shutterstock_1251151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622244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717032"/>
            <a:ext cx="7056784" cy="2764903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And every night I'd sit alone and learn</a:t>
            </a:r>
            <a:br>
              <a:rPr lang="en-NZ" dirty="0" smtClean="0"/>
            </a:br>
            <a:r>
              <a:rPr lang="en-NZ" dirty="0" smtClean="0"/>
              <a:t>what loneliness meant</a:t>
            </a:r>
            <a:br>
              <a:rPr lang="en-NZ" dirty="0" smtClean="0"/>
            </a:br>
            <a:r>
              <a:rPr lang="en-NZ" dirty="0" smtClean="0"/>
              <a:t>up in my rented room above the world</a:t>
            </a:r>
            <a:br>
              <a:rPr lang="en-NZ" dirty="0" smtClean="0"/>
            </a:br>
            <a:r>
              <a:rPr lang="en-NZ" dirty="0" smtClean="0"/>
              <a:t>of tar and cement.</a:t>
            </a:r>
            <a:endParaRPr lang="en-NZ" dirty="0"/>
          </a:p>
        </p:txBody>
      </p:sp>
      <p:pic>
        <p:nvPicPr>
          <p:cNvPr id="5122" name="Picture 2" descr="http://trenchreynolds.com/wp-content/uploads/2014/02/room-for-rent-300x27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857500" cy="2581276"/>
          </a:xfrm>
          <a:prstGeom prst="rect">
            <a:avLst/>
          </a:prstGeom>
          <a:noFill/>
        </p:spPr>
      </p:pic>
      <p:pic>
        <p:nvPicPr>
          <p:cNvPr id="5124" name="Picture 4" descr="http://noagentfeesingapore.com/wp-content/uploads/2012/11/250656-500x3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466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i.ning.com/files/kV4MbYiv7oQ1b5d0pdurR8LLiQUEadUWG2tfwW-d047aZwZGYhiqBpc4MuwPww5ZeAL-XOTh4Rcfq6aOV0pK2sNywUaMyoF-/1082048146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562475" cy="37433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	Each day I'd wake up and look at the sky</a:t>
            </a:r>
            <a:br>
              <a:rPr lang="en-NZ" dirty="0" smtClean="0"/>
            </a:br>
            <a:r>
              <a:rPr lang="en-NZ" dirty="0" smtClean="0"/>
              <a:t>think of the meadows where I used to lie</a:t>
            </a:r>
            <a:br>
              <a:rPr lang="en-NZ" dirty="0" smtClean="0"/>
            </a:br>
            <a:r>
              <a:rPr lang="en-NZ" dirty="0" smtClean="0"/>
              <a:t>then I'd remember all of that's gone</a:t>
            </a:r>
            <a:br>
              <a:rPr lang="en-NZ" dirty="0" smtClean="0"/>
            </a:br>
            <a:r>
              <a:rPr lang="en-NZ" dirty="0" smtClean="0"/>
              <a:t>you're in the city, you better push on</a:t>
            </a:r>
            <a:br>
              <a:rPr lang="en-NZ" dirty="0" smtClean="0"/>
            </a:br>
            <a:r>
              <a:rPr lang="en-NZ" dirty="0" smtClean="0"/>
              <a:t>get what you came for, before it's too late</a:t>
            </a:r>
            <a:br>
              <a:rPr lang="en-NZ" dirty="0" smtClean="0"/>
            </a:br>
            <a:r>
              <a:rPr lang="en-NZ" dirty="0" smtClean="0"/>
              <a:t>get what you came for, the meadows can wait</a:t>
            </a:r>
            <a:endParaRPr lang="en-NZ" dirty="0"/>
          </a:p>
        </p:txBody>
      </p:sp>
      <p:pic>
        <p:nvPicPr>
          <p:cNvPr id="4100" name="Picture 4" descr="https://encrypted-tbn0.gstatic.com/images?q=tbn:ANd9GcS4sU3c52iqiMQUfOp9ygrccDDw4dywIUUt0nI0c-mxO-HPI4X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789040"/>
            <a:ext cx="7128792" cy="2764903"/>
          </a:xfrm>
        </p:spPr>
        <p:txBody>
          <a:bodyPr/>
          <a:lstStyle/>
          <a:p>
            <a:pPr>
              <a:buNone/>
            </a:pPr>
            <a:r>
              <a:rPr lang="en-NZ" dirty="0"/>
              <a:t>	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So every night I'd sit alone and learn</a:t>
            </a:r>
            <a:br>
              <a:rPr lang="en-NZ" dirty="0" smtClean="0"/>
            </a:br>
            <a:r>
              <a:rPr lang="en-NZ" dirty="0" smtClean="0"/>
              <a:t>what loneliness meant</a:t>
            </a:r>
            <a:br>
              <a:rPr lang="en-NZ" dirty="0" smtClean="0"/>
            </a:br>
            <a:r>
              <a:rPr lang="en-NZ" dirty="0" smtClean="0"/>
              <a:t>up in my rented room above the world</a:t>
            </a:r>
            <a:br>
              <a:rPr lang="en-NZ" dirty="0" smtClean="0"/>
            </a:br>
            <a:r>
              <a:rPr lang="en-NZ" dirty="0" smtClean="0"/>
              <a:t>of tar and cement.</a:t>
            </a:r>
            <a:endParaRPr lang="en-NZ" dirty="0"/>
          </a:p>
        </p:txBody>
      </p:sp>
      <p:pic>
        <p:nvPicPr>
          <p:cNvPr id="5122" name="Picture 2" descr="http://trenchreynolds.com/wp-content/uploads/2014/02/room-for-rent-300x27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857500" cy="2581276"/>
          </a:xfrm>
          <a:prstGeom prst="rect">
            <a:avLst/>
          </a:prstGeom>
          <a:noFill/>
        </p:spPr>
      </p:pic>
      <p:pic>
        <p:nvPicPr>
          <p:cNvPr id="5124" name="Picture 4" descr="http://noagentfeesingapore.com/wp-content/uploads/2012/11/250656-500x3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466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rapgenius.com/dz3vydqvr8p39k9wp4fj383au.1000x670x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83348"/>
            <a:ext cx="4862711" cy="32616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NZ" dirty="0" smtClean="0"/>
              <a:t>	</a:t>
            </a:r>
            <a:r>
              <a:rPr lang="en-NZ" sz="3500" dirty="0" smtClean="0"/>
              <a:t>Many years later, tired at last</a:t>
            </a:r>
            <a:br>
              <a:rPr lang="en-NZ" sz="3500" dirty="0" smtClean="0"/>
            </a:br>
            <a:r>
              <a:rPr lang="en-NZ" sz="3500" dirty="0" smtClean="0"/>
              <a:t>I headed for home to look for my past</a:t>
            </a:r>
            <a:br>
              <a:rPr lang="en-NZ" sz="3500" dirty="0" smtClean="0"/>
            </a:br>
            <a:r>
              <a:rPr lang="en-NZ" sz="3500" dirty="0" smtClean="0"/>
              <a:t>I looked for the meadows, there wasn't a trace</a:t>
            </a:r>
            <a:br>
              <a:rPr lang="en-NZ" sz="3500" dirty="0" smtClean="0"/>
            </a:br>
            <a:r>
              <a:rPr lang="en-NZ" sz="3500" dirty="0" smtClean="0"/>
              <a:t>six lanes of highway had taken their place</a:t>
            </a:r>
            <a:br>
              <a:rPr lang="en-NZ" sz="3500" dirty="0" smtClean="0"/>
            </a:br>
            <a:r>
              <a:rPr lang="en-NZ" sz="3500" dirty="0" smtClean="0"/>
              <a:t>where were the lilacs and all that they meant</a:t>
            </a:r>
            <a:br>
              <a:rPr lang="en-NZ" sz="3500" dirty="0" smtClean="0"/>
            </a:br>
            <a:r>
              <a:rPr lang="en-NZ" sz="3500" dirty="0" smtClean="0"/>
              <a:t>nothing but acres of tar and cement.</a:t>
            </a:r>
            <a:br>
              <a:rPr lang="en-NZ" sz="3500" dirty="0" smtClean="0"/>
            </a:br>
            <a:r>
              <a:rPr lang="en-NZ" sz="3500" dirty="0" smtClean="0"/>
              <a:t>Yet I can see it there so clearly now</a:t>
            </a:r>
            <a:br>
              <a:rPr lang="en-NZ" sz="3500" dirty="0" smtClean="0"/>
            </a:br>
            <a:r>
              <a:rPr lang="en-NZ" sz="3500" dirty="0" smtClean="0"/>
              <a:t>where has it gone?</a:t>
            </a:r>
            <a:br>
              <a:rPr lang="en-NZ" sz="3500" dirty="0" smtClean="0"/>
            </a:br>
            <a:r>
              <a:rPr lang="en-NZ" sz="3500" dirty="0" smtClean="0"/>
              <a:t>Yes I can see it there so clearly now</a:t>
            </a:r>
            <a:br>
              <a:rPr lang="en-NZ" sz="3500" dirty="0" smtClean="0"/>
            </a:br>
            <a:r>
              <a:rPr lang="en-NZ" sz="3500" dirty="0" smtClean="0"/>
              <a:t>where has it gone?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pic>
        <p:nvPicPr>
          <p:cNvPr id="2052" name="Picture 4" descr="http://akafkaesquelife.files.wordpress.com/2013/05/sunset-meadow-via-freewallpapers-at-travelization-n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3600400" cy="20240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096344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	Where are the meadows? (tar and cement)</a:t>
            </a:r>
            <a:br>
              <a:rPr lang="en-NZ" dirty="0" smtClean="0"/>
            </a:br>
            <a:r>
              <a:rPr lang="en-NZ" dirty="0" smtClean="0"/>
              <a:t>where are the lilacs? (tar and cement)</a:t>
            </a:r>
            <a:br>
              <a:rPr lang="en-NZ" dirty="0" smtClean="0"/>
            </a:br>
            <a:r>
              <a:rPr lang="en-NZ" dirty="0" smtClean="0"/>
              <a:t>and where is the tall grass? (tar and cement)</a:t>
            </a:r>
            <a:br>
              <a:rPr lang="en-NZ" dirty="0" smtClean="0"/>
            </a:br>
            <a:r>
              <a:rPr lang="en-NZ" dirty="0" smtClean="0"/>
              <a:t>the laughter of children? (tar and cement)</a:t>
            </a:r>
            <a:br>
              <a:rPr lang="en-NZ" dirty="0" smtClean="0"/>
            </a:br>
            <a:r>
              <a:rPr lang="en-NZ" dirty="0" smtClean="0"/>
              <a:t>nothing but acres (tar and cement)</a:t>
            </a:r>
            <a:br>
              <a:rPr lang="en-NZ" dirty="0" smtClean="0"/>
            </a:br>
            <a:r>
              <a:rPr lang="en-NZ" dirty="0" smtClean="0"/>
              <a:t>acres and acres.....(fade to end)</a:t>
            </a:r>
            <a:endParaRPr lang="en-NZ" dirty="0"/>
          </a:p>
        </p:txBody>
      </p:sp>
      <p:pic>
        <p:nvPicPr>
          <p:cNvPr id="1028" name="Picture 4" descr="https://s-media-cache-ak0.pinimg.com/236x/69/a7/92/69a79281a7a566f88d0f7002a7e518c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123728" cy="2114730"/>
          </a:xfrm>
          <a:prstGeom prst="rect">
            <a:avLst/>
          </a:prstGeom>
          <a:noFill/>
        </p:spPr>
      </p:pic>
      <p:pic>
        <p:nvPicPr>
          <p:cNvPr id="1030" name="Picture 6" descr="http://postmediacalgaryherald2.files.wordpress.com/2012/06/lilac-close-up-2.jpg?quality=55&amp;strip=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76672"/>
            <a:ext cx="3456384" cy="2584574"/>
          </a:xfrm>
          <a:prstGeom prst="rect">
            <a:avLst/>
          </a:prstGeom>
          <a:noFill/>
        </p:spPr>
      </p:pic>
      <p:pic>
        <p:nvPicPr>
          <p:cNvPr id="1032" name="Picture 8" descr="http://images.travelpod.com/tripwow/photos/ta-0109-0660-c2ac/atlanta-is-home-to-5-million-people-a-big-city-atlanta-united-states+1152_12996102160-tpfil02aw-320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88640"/>
            <a:ext cx="4724400" cy="32004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</Words>
  <Application>Microsoft Office PowerPoint</Application>
  <PresentationFormat>On-screen Show (4:3)</PresentationFormat>
  <Paragraphs>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   .      </vt:lpstr>
      <vt:lpstr>Slide 2</vt:lpstr>
      <vt:lpstr>Slide 3</vt:lpstr>
      <vt:lpstr>Slide 4</vt:lpstr>
      <vt:lpstr>Slide 5</vt:lpstr>
      <vt:lpstr>Slide 6</vt:lpstr>
      <vt:lpstr>Slide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Phillip</dc:creator>
  <cp:lastModifiedBy>Phillip</cp:lastModifiedBy>
  <cp:revision>7</cp:revision>
  <dcterms:created xsi:type="dcterms:W3CDTF">2015-06-06T19:48:43Z</dcterms:created>
  <dcterms:modified xsi:type="dcterms:W3CDTF">2015-09-29T06:30:48Z</dcterms:modified>
</cp:coreProperties>
</file>