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47CC-036C-465F-8EF3-5E18B004B443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515A-85E1-42E0-A81E-3C59E39E82A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nz/url?sa=i&amp;rct=j&amp;q=&amp;esrc=s&amp;source=images&amp;cd=&amp;cad=rja&amp;uact=8&amp;ved=0CAcQjRw&amp;url=http://brittanylaceyyuzhnyisland.weebly.com/nuclear-test-site.html&amp;ei=v7RyVfTaD4vi8gXe34DgBg&amp;bvm=bv.95039771,d.dGc&amp;psig=AFQjCNFukb86bP2b9YjqBEw2mzy-F5TU3Q&amp;ust=1433667133585286" TargetMode="Externa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hillip\Music\My%20Music\The%20Searchers\The%20Best%20of%20The%20Searchers\09%20WHAT%20HAVE%20YOU%20DONE%20TO%20THE%20RAIN.wma" TargetMode="External"/><Relationship Id="rId6" Type="http://schemas.openxmlformats.org/officeDocument/2006/relationships/image" Target="../media/image2.jpeg"/><Relationship Id="rId5" Type="http://schemas.openxmlformats.org/officeDocument/2006/relationships/hyperlink" Target="http://www.google.co.nz/url?sa=i&amp;rct=j&amp;q=&amp;esrc=s&amp;source=images&amp;cd=&amp;cad=rja&amp;uact=8&amp;ved=0CAcQjRw&amp;url=http://www.nasa.gov/centers/goddard/earthandsun/acid_rain.html&amp;ei=JoZyVdayJ9LN8gXq0IDABA&amp;bvm=bv.95039771,d.dGc&amp;psig=AFQjCNFJzzdaQxVVAaE8-wY3LLEFzJ2pWQ&amp;ust=1433655102026345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nz/url?sa=i&amp;rct=j&amp;q=&amp;esrc=s&amp;source=images&amp;cd=&amp;cad=rja&amp;uact=8&amp;ved=0CAcQjRw&amp;url=https://nourishtheglobe.wordpress.com/tag/acid-rain-effects/&amp;ei=X4ZyVcbjPIPh8AX_gIHgBw&amp;bvm=bv.95039771,d.dGc&amp;psig=AFQjCNFJzzdaQxVVAaE8-wY3LLEFzJ2pWQ&amp;ust=143365510202634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nz/url?sa=i&amp;rct=j&amp;q=&amp;esrc=s&amp;source=images&amp;cd=&amp;cad=rja&amp;uact=8&amp;ved=0CAcQjRw&amp;url=http://imgkid.com/acid-rain-effects-on-rocks.shtml&amp;ei=EIdyVdGCLMr18QXhuoKgDA&amp;bvm=bv.95039771,d.dGc&amp;psig=AFQjCNFJzzdaQxVVAaE8-wY3LLEFzJ2pWQ&amp;ust=143365510202634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nz/url?sa=i&amp;rct=j&amp;q=&amp;esrc=s&amp;source=images&amp;cd=&amp;cad=rja&amp;uact=8&amp;ved=0CAcQjRw&amp;url=http://macularhope.org/dont-surrender-eye-dry-learn-proper-nutrition-can-help/&amp;ei=YolyVfybKtLf8AWh1oDACA&amp;bvm=bv.95039771,d.dGc&amp;psig=AFQjCNH5Yz-AzQN4G1f6x8X0FHDCsMuYng&amp;ust=1433655897611932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brittanylaceyyuzhnyisland.weebly.com/uploads/1/3/3/4/13345459/4118260_ori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764704"/>
            <a:ext cx="3000375" cy="37433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4608512" cy="5832647"/>
          </a:xfrm>
        </p:spPr>
        <p:txBody>
          <a:bodyPr>
            <a:normAutofit fontScale="90000"/>
          </a:bodyPr>
          <a:lstStyle/>
          <a:p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Just </a:t>
            </a:r>
            <a:r>
              <a:rPr lang="en-NZ" sz="4000" b="1" dirty="0"/>
              <a:t>a little rain falling all around</a:t>
            </a:r>
            <a:br>
              <a:rPr lang="en-NZ" sz="4000" b="1" dirty="0"/>
            </a:br>
            <a:r>
              <a:rPr lang="en-NZ" sz="4000" b="1" dirty="0"/>
              <a:t>The grass lifts </a:t>
            </a:r>
            <a:r>
              <a:rPr lang="en-NZ" sz="4000" b="1" dirty="0" smtClean="0"/>
              <a:t>its </a:t>
            </a:r>
            <a:r>
              <a:rPr lang="en-NZ" sz="4000" b="1" dirty="0"/>
              <a:t>head to the heavenly sound</a:t>
            </a:r>
            <a:br>
              <a:rPr lang="en-NZ" sz="4000" b="1" dirty="0"/>
            </a:br>
            <a:r>
              <a:rPr lang="en-NZ" sz="4000" b="1" dirty="0"/>
              <a:t>Just a little rain, </a:t>
            </a: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just </a:t>
            </a:r>
            <a:r>
              <a:rPr lang="en-NZ" sz="4000" b="1" dirty="0"/>
              <a:t>a little rain</a:t>
            </a:r>
            <a:br>
              <a:rPr lang="en-NZ" sz="4000" b="1" dirty="0"/>
            </a:br>
            <a:r>
              <a:rPr lang="en-NZ" sz="4000" b="1" dirty="0"/>
              <a:t>What have they done to the </a:t>
            </a:r>
            <a:r>
              <a:rPr lang="en-NZ" sz="4000" b="1" dirty="0" smtClean="0"/>
              <a:t>rain?</a:t>
            </a:r>
            <a:r>
              <a:rPr lang="en-NZ" sz="1200" dirty="0"/>
              <a:t/>
            </a:r>
            <a:br>
              <a:rPr lang="en-NZ" sz="1200" dirty="0"/>
            </a:br>
            <a:r>
              <a:rPr lang="en-NZ" sz="1200" dirty="0"/>
              <a:t/>
            </a:r>
            <a:br>
              <a:rPr lang="en-NZ" sz="1200" dirty="0"/>
            </a:br>
            <a:r>
              <a:rPr lang="en-NZ" sz="1200" dirty="0"/>
              <a:t/>
            </a:r>
            <a:br>
              <a:rPr lang="en-NZ" sz="1200" dirty="0"/>
            </a:br>
            <a:r>
              <a:rPr lang="en-NZ" sz="1200" dirty="0"/>
              <a:t/>
            </a:r>
            <a:br>
              <a:rPr lang="en-NZ" sz="1200" dirty="0"/>
            </a:b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pic>
        <p:nvPicPr>
          <p:cNvPr id="14338" name="Picture 2" descr="http://www.nasa.gov/centers/goddard/images/content/66909main_riparia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t="16619"/>
          <a:stretch>
            <a:fillRect/>
          </a:stretch>
        </p:blipFill>
        <p:spPr bwMode="auto">
          <a:xfrm>
            <a:off x="5364088" y="4365104"/>
            <a:ext cx="3575669" cy="2250498"/>
          </a:xfrm>
          <a:prstGeom prst="rect">
            <a:avLst/>
          </a:prstGeom>
          <a:noFill/>
        </p:spPr>
      </p:pic>
      <p:pic>
        <p:nvPicPr>
          <p:cNvPr id="6" name="09 WHAT HAVE YOU DONE TO THE RAIN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2606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FF0000"/>
                </a:solidFill>
              </a:rPr>
              <a:t>WHAT HAVE THEY DONE TO THE RAIN? THE SEARCHERS (1964)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4098" name="AutoShape 2" descr="Image result for pictures of nuclear testing"/>
          <p:cNvSpPr>
            <a:spLocks noChangeAspect="1" noChangeArrowheads="1"/>
          </p:cNvSpPr>
          <p:nvPr/>
        </p:nvSpPr>
        <p:spPr bwMode="auto">
          <a:xfrm>
            <a:off x="0" y="-136525"/>
            <a:ext cx="876300" cy="1095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4100" name="AutoShape 4" descr="Image result for pictures of nuclear testing"/>
          <p:cNvSpPr>
            <a:spLocks noChangeAspect="1" noChangeArrowheads="1"/>
          </p:cNvSpPr>
          <p:nvPr/>
        </p:nvSpPr>
        <p:spPr bwMode="auto">
          <a:xfrm>
            <a:off x="0" y="-136525"/>
            <a:ext cx="876300" cy="1095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</p:spTree>
  </p:cSld>
  <p:clrMapOvr>
    <a:masterClrMapping/>
  </p:clrMapOvr>
  <p:transition advClick="0" advTm="3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573016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600" b="1" dirty="0" smtClean="0"/>
              <a:t>Just a little boy standing in the rain</a:t>
            </a:r>
            <a:br>
              <a:rPr lang="en-NZ" sz="3600" b="1" dirty="0" smtClean="0"/>
            </a:br>
            <a:r>
              <a:rPr lang="en-NZ" sz="3600" b="1" dirty="0" smtClean="0"/>
              <a:t>The gentle rain that falls for years</a:t>
            </a:r>
            <a:br>
              <a:rPr lang="en-NZ" sz="3600" b="1" dirty="0" smtClean="0"/>
            </a:br>
            <a:r>
              <a:rPr lang="en-NZ" sz="3600" b="1" dirty="0" smtClean="0"/>
              <a:t>And the grass is gone, the boy disappears</a:t>
            </a:r>
            <a:br>
              <a:rPr lang="en-NZ" sz="3600" b="1" dirty="0" smtClean="0"/>
            </a:br>
            <a:r>
              <a:rPr lang="en-NZ" sz="3600" b="1" dirty="0" smtClean="0"/>
              <a:t>And rain keeps falling like helpless tears</a:t>
            </a:r>
            <a:br>
              <a:rPr lang="en-NZ" sz="3600" b="1" dirty="0" smtClean="0"/>
            </a:br>
            <a:r>
              <a:rPr lang="en-NZ" sz="3600" b="1" dirty="0" smtClean="0"/>
              <a:t>And what have they done to the rain?</a:t>
            </a:r>
            <a:endParaRPr lang="en-NZ" sz="3600" b="1" dirty="0"/>
          </a:p>
        </p:txBody>
      </p:sp>
      <p:pic>
        <p:nvPicPr>
          <p:cNvPr id="3074" name="Picture 2" descr="https://nourishtheglobe.files.wordpress.com/2010/01/acid-rain-effect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2656"/>
            <a:ext cx="4525219" cy="3024336"/>
          </a:xfrm>
          <a:prstGeom prst="rect">
            <a:avLst/>
          </a:prstGeom>
          <a:noFill/>
        </p:spPr>
      </p:pic>
    </p:spTree>
  </p:cSld>
  <p:clrMapOvr>
    <a:masterClrMapping/>
  </p:clrMapOvr>
  <p:transition advTm="3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600" b="1" dirty="0" smtClean="0"/>
              <a:t>Just a little breeze out of the sky</a:t>
            </a:r>
            <a:br>
              <a:rPr lang="en-NZ" sz="3600" b="1" dirty="0" smtClean="0"/>
            </a:br>
            <a:r>
              <a:rPr lang="en-NZ" sz="3600" b="1" dirty="0" smtClean="0"/>
              <a:t>The leaves nod their head as the breeze blows by</a:t>
            </a:r>
            <a:br>
              <a:rPr lang="en-NZ" sz="3600" b="1" dirty="0" smtClean="0"/>
            </a:br>
            <a:r>
              <a:rPr lang="en-NZ" sz="3600" b="1" dirty="0" smtClean="0"/>
              <a:t>Just a little breeze with some smoke in its eye</a:t>
            </a:r>
            <a:br>
              <a:rPr lang="en-NZ" sz="3600" b="1" dirty="0" smtClean="0"/>
            </a:br>
            <a:r>
              <a:rPr lang="en-NZ" sz="3600" b="1" dirty="0" smtClean="0"/>
              <a:t>What have they done to </a:t>
            </a:r>
          </a:p>
          <a:p>
            <a:r>
              <a:rPr lang="en-NZ" sz="3600" b="1" dirty="0" smtClean="0"/>
              <a:t>the rain?</a:t>
            </a:r>
            <a:endParaRPr lang="en-NZ" sz="3600" b="1" dirty="0"/>
          </a:p>
        </p:txBody>
      </p:sp>
      <p:pic>
        <p:nvPicPr>
          <p:cNvPr id="2052" name="Picture 4" descr="http://beforeitsnews.com/mediadrop/uploads/2013/40/3d7fdff0bf8b1a4a46bddf2c08da04388a10471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221088"/>
            <a:ext cx="3566567" cy="2367302"/>
          </a:xfrm>
          <a:prstGeom prst="rect">
            <a:avLst/>
          </a:prstGeom>
          <a:noFill/>
        </p:spPr>
      </p:pic>
      <p:pic>
        <p:nvPicPr>
          <p:cNvPr id="3" name="Picture 2" descr="Image result for pictures of acid ra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19" y="2924944"/>
            <a:ext cx="2952473" cy="3686919"/>
          </a:xfrm>
          <a:prstGeom prst="rect">
            <a:avLst/>
          </a:prstGeom>
          <a:noFill/>
        </p:spPr>
      </p:pic>
    </p:spTree>
  </p:cSld>
  <p:clrMapOvr>
    <a:masterClrMapping/>
  </p:clrMapOvr>
  <p:transition advTm="3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ictures showing effects of acid 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85184"/>
            <a:ext cx="2286000" cy="1524001"/>
          </a:xfrm>
          <a:prstGeom prst="rect">
            <a:avLst/>
          </a:prstGeom>
          <a:noFill/>
        </p:spPr>
      </p:pic>
      <p:pic>
        <p:nvPicPr>
          <p:cNvPr id="1036" name="Picture 12" descr="http://macularhope.org/wp-content/uploads/clipart-tea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8640"/>
            <a:ext cx="2124100" cy="188178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23528" y="2132856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000" b="1" dirty="0" smtClean="0"/>
              <a:t>Just a little boy standing in the rain</a:t>
            </a:r>
            <a:br>
              <a:rPr lang="en-NZ" sz="4000" b="1" dirty="0" smtClean="0"/>
            </a:br>
            <a:r>
              <a:rPr lang="en-NZ" sz="4000" b="1" dirty="0" smtClean="0"/>
              <a:t>The gentle rain that falls for years</a:t>
            </a:r>
            <a:br>
              <a:rPr lang="en-NZ" sz="4000" b="1" dirty="0" smtClean="0"/>
            </a:br>
            <a:r>
              <a:rPr lang="en-NZ" sz="4000" b="1" dirty="0" smtClean="0"/>
              <a:t>And the grass is gone, the boy disappears</a:t>
            </a:r>
            <a:br>
              <a:rPr lang="en-NZ" sz="4000" b="1" dirty="0" smtClean="0"/>
            </a:br>
            <a:r>
              <a:rPr lang="en-NZ" sz="4000" b="1" dirty="0" smtClean="0"/>
              <a:t>And rain keeps falling like helpless tears</a:t>
            </a:r>
            <a:br>
              <a:rPr lang="en-NZ" sz="4000" b="1" dirty="0" smtClean="0"/>
            </a:br>
            <a:r>
              <a:rPr lang="en-NZ" sz="4000" b="1" dirty="0" smtClean="0"/>
              <a:t>And what have they done to the rain?</a:t>
            </a:r>
            <a:br>
              <a:rPr lang="en-NZ" sz="4000" b="1" dirty="0" smtClean="0"/>
            </a:br>
            <a:r>
              <a:rPr lang="en-NZ" sz="4000" b="1" dirty="0" smtClean="0"/>
              <a:t>What have they done to the rain?</a:t>
            </a:r>
            <a:endParaRPr lang="en-NZ" sz="4000" b="1" dirty="0"/>
          </a:p>
        </p:txBody>
      </p:sp>
      <p:sp>
        <p:nvSpPr>
          <p:cNvPr id="1030" name="AutoShape 6" descr="Image result for pictures showing tear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032" name="AutoShape 8" descr="Image result for pictures showing tear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034" name="AutoShape 10" descr="Image result for pictures showing tear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</p:spTree>
  </p:cSld>
  <p:clrMapOvr>
    <a:masterClrMapping/>
  </p:clrMapOvr>
  <p:transition advTm="5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37</Words>
  <Application>Microsoft Office PowerPoint</Application>
  <PresentationFormat>On-screen Show (4:3)</PresentationFormat>
  <Paragraphs>6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Just a little rain falling all around The grass lifts its head to the heavenly sound Just a little rain,  just a little rain What have they done to the rain?       </vt:lpstr>
      <vt:lpstr>Slide 2</vt:lpstr>
      <vt:lpstr>Slide 3</vt:lpstr>
      <vt:lpstr>Slide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a little rain falling all around The grass lifts it's head to the heavenly sound Just a little rain, just a little rain What have they done to the rain</dc:title>
  <dc:creator>Phillip</dc:creator>
  <cp:lastModifiedBy>Phillip</cp:lastModifiedBy>
  <cp:revision>8</cp:revision>
  <dcterms:created xsi:type="dcterms:W3CDTF">2015-06-06T05:28:54Z</dcterms:created>
  <dcterms:modified xsi:type="dcterms:W3CDTF">2015-09-29T06:24:35Z</dcterms:modified>
</cp:coreProperties>
</file>